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706100" cy="7569200"/>
  <p:notesSz cx="10706100" cy="7569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25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957" y="2346452"/>
            <a:ext cx="9100185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5915" y="4238752"/>
            <a:ext cx="749427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5305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13641" y="1740916"/>
            <a:ext cx="4657153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305" y="302768"/>
            <a:ext cx="9635490" cy="12110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305" y="1740916"/>
            <a:ext cx="9635490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40074" y="7039356"/>
            <a:ext cx="3425952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5305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08392" y="7039356"/>
            <a:ext cx="2462403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7907337" y="1028700"/>
            <a:ext cx="1693862" cy="6381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86250" y="6756400"/>
            <a:ext cx="6294755" cy="7643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81200" marR="508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AF1600"/>
                </a:solidFill>
                <a:latin typeface="Trebuchet MS"/>
                <a:cs typeface="Trebuchet MS"/>
              </a:rPr>
              <a:t>TITULAR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 </a:t>
            </a:r>
            <a:r>
              <a:rPr sz="1200" spc="5" dirty="0">
                <a:solidFill>
                  <a:srgbClr val="AF1600"/>
                </a:solidFill>
                <a:latin typeface="Trebuchet MS"/>
                <a:cs typeface="Trebuchet MS"/>
              </a:rPr>
              <a:t>TRANSPARENCIA: </a:t>
            </a:r>
            <a:r>
              <a:rPr lang="es-MX" sz="1200" spc="-50" dirty="0" smtClean="0">
                <a:solidFill>
                  <a:srgbClr val="AF1600"/>
                </a:solidFill>
                <a:latin typeface="Trebuchet MS"/>
                <a:cs typeface="Trebuchet MS"/>
              </a:rPr>
              <a:t>Yolia Vitela Guerrero </a:t>
            </a:r>
            <a:r>
              <a:rPr sz="1200" spc="-2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RESPONSABLE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</a:t>
            </a:r>
            <a:r>
              <a:rPr sz="1200" spc="-175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dirty="0">
                <a:solidFill>
                  <a:srgbClr val="AF1600"/>
                </a:solidFill>
                <a:latin typeface="Trebuchet MS"/>
                <a:cs typeface="Trebuchet MS"/>
              </a:rPr>
              <a:t>ACTUALIZACIÓN: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lang="es-MX" sz="1200" spc="-50" dirty="0" smtClean="0">
                <a:solidFill>
                  <a:srgbClr val="AF1600"/>
                </a:solidFill>
                <a:latin typeface="Trebuchet MS"/>
                <a:cs typeface="Trebuchet MS"/>
              </a:rPr>
              <a:t>Yolia Vitela Guerrero </a:t>
            </a:r>
          </a:p>
          <a:p>
            <a:pPr marL="1981200" marR="5080">
              <a:lnSpc>
                <a:spcPct val="100000"/>
              </a:lnSpc>
              <a:spcBef>
                <a:spcPts val="100"/>
              </a:spcBef>
            </a:pPr>
            <a:r>
              <a:rPr sz="1200" spc="5" dirty="0" smtClean="0">
                <a:solidFill>
                  <a:srgbClr val="AF1600"/>
                </a:solidFill>
                <a:latin typeface="Trebuchet MS"/>
                <a:cs typeface="Trebuchet MS"/>
              </a:rPr>
              <a:t>FECHA</a:t>
            </a:r>
            <a:r>
              <a:rPr sz="1200" spc="-12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40" dirty="0">
                <a:solidFill>
                  <a:srgbClr val="AF1600"/>
                </a:solidFill>
                <a:latin typeface="Trebuchet MS"/>
                <a:cs typeface="Trebuchet MS"/>
              </a:rPr>
              <a:t>DE</a:t>
            </a:r>
            <a:r>
              <a:rPr sz="1200" spc="-15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spc="-5" dirty="0">
                <a:solidFill>
                  <a:srgbClr val="AF1600"/>
                </a:solidFill>
                <a:latin typeface="Trebuchet MS"/>
                <a:cs typeface="Trebuchet MS"/>
              </a:rPr>
              <a:t>ÚLTIMA</a:t>
            </a:r>
            <a:r>
              <a:rPr sz="1200" spc="-175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lang="es-MX" sz="1200" spc="-175" dirty="0" smtClean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sz="1200" dirty="0" smtClean="0">
                <a:solidFill>
                  <a:srgbClr val="AF1600"/>
                </a:solidFill>
                <a:latin typeface="Trebuchet MS"/>
                <a:cs typeface="Trebuchet MS"/>
              </a:rPr>
              <a:t>ACTUALIZACIÓN</a:t>
            </a:r>
            <a:r>
              <a:rPr sz="1200" dirty="0">
                <a:solidFill>
                  <a:srgbClr val="AF1600"/>
                </a:solidFill>
                <a:latin typeface="Trebuchet MS"/>
                <a:cs typeface="Trebuchet MS"/>
              </a:rPr>
              <a:t>:</a:t>
            </a:r>
            <a:r>
              <a:rPr sz="1200" spc="-120" dirty="0">
                <a:solidFill>
                  <a:srgbClr val="AF1600"/>
                </a:solidFill>
                <a:latin typeface="Trebuchet MS"/>
                <a:cs typeface="Trebuchet MS"/>
              </a:rPr>
              <a:t> </a:t>
            </a:r>
            <a:r>
              <a:rPr lang="es-MX" sz="1200" spc="-65" dirty="0" smtClean="0">
                <a:solidFill>
                  <a:srgbClr val="AF1600"/>
                </a:solidFill>
                <a:latin typeface="Trebuchet MS"/>
                <a:cs typeface="Trebuchet MS"/>
              </a:rPr>
              <a:t>13/01/2020</a:t>
            </a:r>
            <a:endParaRPr sz="1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933450" y="3251200"/>
            <a:ext cx="9035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dirty="0" smtClean="0"/>
              <a:t>Para dar cumplimiento a la fracción 5 de la ley de acceso a la informacion el partido morena </a:t>
            </a:r>
          </a:p>
          <a:p>
            <a:pPr algn="ctr"/>
            <a:r>
              <a:rPr lang="es-MX" dirty="0" smtClean="0"/>
              <a:t>se encuentra en periodo de renovación por lo tanto no se cuenta con informacion al respecto. </a:t>
            </a:r>
          </a:p>
          <a:p>
            <a:pPr algn="ctr"/>
            <a:r>
              <a:rPr lang="es-MX" dirty="0" smtClean="0"/>
              <a:t>Debido a que se encuentra con la selección de interna para reestructura la plantilla del </a:t>
            </a:r>
          </a:p>
          <a:p>
            <a:pPr algn="ctr"/>
            <a:r>
              <a:rPr lang="es-MX" dirty="0" smtClean="0"/>
              <a:t>comité ejecutivo estatal.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74</Words>
  <Application>Microsoft Office PowerPoint</Application>
  <PresentationFormat>Personalizado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Trebuchet MS</vt:lpstr>
      <vt:lpstr>Office Theme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Jesús alejandro De la cruz jaime</cp:lastModifiedBy>
  <cp:revision>2</cp:revision>
  <dcterms:created xsi:type="dcterms:W3CDTF">2019-10-04T17:57:18Z</dcterms:created>
  <dcterms:modified xsi:type="dcterms:W3CDTF">2020-01-14T01:08:54Z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2019-01-28T00:00:00Z</vt:filetime>
  </property>
  <property fmtid="{D5CDD505-2E9C-101B-9397-08002B2CF9AE}" pid="3" name="LastSaved">
    <vt:filetime>2019-10-04T00:00:00Z</vt:filetime>
  </property>
</Properties>
</file>