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2454C3-CEF9-4958-9CEB-AFD8DE0B72EE}" v="10" dt="2020-10-07T19:51:26.6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dead955e1b6278b6" providerId="LiveId" clId="{642454C3-CEF9-4958-9CEB-AFD8DE0B72EE}"/>
    <pc:docChg chg="modSld">
      <pc:chgData name="" userId="dead955e1b6278b6" providerId="LiveId" clId="{642454C3-CEF9-4958-9CEB-AFD8DE0B72EE}" dt="2020-10-07T19:51:26.645" v="9" actId="20577"/>
      <pc:docMkLst>
        <pc:docMk/>
      </pc:docMkLst>
      <pc:sldChg chg="modSp">
        <pc:chgData name="" userId="dead955e1b6278b6" providerId="LiveId" clId="{642454C3-CEF9-4958-9CEB-AFD8DE0B72EE}" dt="2020-10-07T19:51:00.243" v="8" actId="20577"/>
        <pc:sldMkLst>
          <pc:docMk/>
          <pc:sldMk cId="180605276" sldId="256"/>
        </pc:sldMkLst>
        <pc:spChg chg="mod">
          <ac:chgData name="" userId="dead955e1b6278b6" providerId="LiveId" clId="{642454C3-CEF9-4958-9CEB-AFD8DE0B72EE}" dt="2020-10-07T19:51:00.243" v="8" actId="20577"/>
          <ac:spMkLst>
            <pc:docMk/>
            <pc:sldMk cId="180605276" sldId="256"/>
            <ac:spMk id="7" creationId="{00000000-0000-0000-0000-000000000000}"/>
          </ac:spMkLst>
        </pc:spChg>
      </pc:sldChg>
      <pc:sldChg chg="modSp">
        <pc:chgData name="" userId="dead955e1b6278b6" providerId="LiveId" clId="{642454C3-CEF9-4958-9CEB-AFD8DE0B72EE}" dt="2020-10-07T19:51:26.645" v="9" actId="20577"/>
        <pc:sldMkLst>
          <pc:docMk/>
          <pc:sldMk cId="3033467971" sldId="257"/>
        </pc:sldMkLst>
        <pc:spChg chg="mod">
          <ac:chgData name="" userId="dead955e1b6278b6" providerId="LiveId" clId="{642454C3-CEF9-4958-9CEB-AFD8DE0B72EE}" dt="2020-10-07T19:51:26.645" v="9" actId="20577"/>
          <ac:spMkLst>
            <pc:docMk/>
            <pc:sldMk cId="3033467971" sldId="257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031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806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0208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0447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0613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7063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1298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079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200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280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603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38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5218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69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562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98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967985" y="2004478"/>
            <a:ext cx="67426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ART. 21 FRACCIÓN XXVI </a:t>
            </a:r>
          </a:p>
          <a:p>
            <a:pPr algn="ctr"/>
            <a:r>
              <a:rPr lang="es-MX" dirty="0">
                <a:latin typeface="Bookman Old Style" charset="0"/>
                <a:ea typeface="Bookman Old Style" charset="0"/>
                <a:cs typeface="Bookman Old Style" charset="0"/>
              </a:rPr>
              <a:t>LEY DE ACCESO A LA INFORMACIÓN PÚBLICA PARA EL ESTADO DE COAHUILA DE ZARAGOZA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89552" y="3197379"/>
            <a:ext cx="89211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es-MX" sz="4800" dirty="0">
                <a:latin typeface="Bookman Old Style" charset="0"/>
                <a:ea typeface="Bookman Old Style" charset="0"/>
                <a:cs typeface="Bookman Old Style" charset="0"/>
              </a:rPr>
              <a:t>Deuda Pública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60695" y="5577877"/>
            <a:ext cx="5424488" cy="101566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Fecha de actualización y/o validación:</a:t>
            </a:r>
            <a:r>
              <a:rPr lang="es-MX" sz="12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30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de junio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Servidor público responsable de generar la información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: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Lic. Guicela Elizabeth Torres Salas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Titular de la Unidad de Transparencia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Comisión de B</a:t>
            </a:r>
            <a:r>
              <a:rPr lang="es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úsqueda del Estado de Coahuila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53" y="530087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05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49357" y="893424"/>
            <a:ext cx="875968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>
                <a:solidFill>
                  <a:srgbClr val="0070C0"/>
                </a:solidFill>
                <a:latin typeface="Bookman Old Style" charset="0"/>
                <a:ea typeface="Bookman Old Style" charset="0"/>
                <a:cs typeface="Bookman Old Style" charset="0"/>
              </a:rPr>
              <a:t>Ley de Deuda Pública para el Estado de Coahuila de Zaragoza</a:t>
            </a:r>
          </a:p>
          <a:p>
            <a:endParaRPr lang="es-MX" sz="20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algn="just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Artículo 2.- La deuda pública se constituye por las obligaciones de pasivo, directas o contingentes, derivadas de financiamientos y a cargo de las siguientes entidades:</a:t>
            </a:r>
          </a:p>
          <a:p>
            <a:pPr algn="just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I. El Estado; </a:t>
            </a:r>
          </a:p>
          <a:p>
            <a:pPr algn="just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II. Los Municipios; </a:t>
            </a:r>
          </a:p>
          <a:p>
            <a:pPr algn="just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III. Los organismos públicos descentralizados estatales o municipales; </a:t>
            </a:r>
          </a:p>
          <a:p>
            <a:pPr algn="just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IV. Las empresas de participación estatal o municipal mayoritaria; V. Los fideicomisos públicos estatales o municipales que formen parte de la administración pública paraestatal o paramunicipal, en los que el fideicomitente sea alguna de las entidades señaladas en las fracciones anteriores.</a:t>
            </a:r>
          </a:p>
        </p:txBody>
      </p:sp>
    </p:spTree>
    <p:extLst>
      <p:ext uri="{BB962C8B-B14F-4D97-AF65-F5344CB8AC3E}">
        <p14:creationId xmlns:p14="http://schemas.microsoft.com/office/powerpoint/2010/main" val="303346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81877" y="2061366"/>
            <a:ext cx="89054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>
                <a:latin typeface="Bookman Old Style" charset="0"/>
                <a:ea typeface="Bookman Old Style" charset="0"/>
                <a:cs typeface="Bookman Old Style" charset="0"/>
              </a:rPr>
              <a:t>Al día de hoy, la Comisión de B</a:t>
            </a:r>
            <a:r>
              <a:rPr lang="es-ES" sz="3200" dirty="0">
                <a:latin typeface="Bookman Old Style" charset="0"/>
                <a:ea typeface="Bookman Old Style" charset="0"/>
                <a:cs typeface="Bookman Old Style" charset="0"/>
              </a:rPr>
              <a:t>úsqueda del Estado de Coahuila </a:t>
            </a:r>
            <a:r>
              <a:rPr lang="es-MX" sz="3200" dirty="0">
                <a:latin typeface="Bookman Old Style" charset="0"/>
                <a:ea typeface="Bookman Old Style" charset="0"/>
                <a:cs typeface="Bookman Old Style" charset="0"/>
              </a:rPr>
              <a:t>no ha adquirido algún tipo de Deuda Pública, en caso de generarse información al respecto, se publicará en este rubro.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678806" y="850006"/>
            <a:ext cx="5232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ookman Old Style" charset="0"/>
                <a:ea typeface="Bookman Old Style" charset="0"/>
                <a:cs typeface="Bookman Old Style" charset="0"/>
              </a:rPr>
              <a:t>NOTA INFORMATIVA</a:t>
            </a:r>
          </a:p>
        </p:txBody>
      </p:sp>
    </p:spTree>
    <p:extLst>
      <p:ext uri="{BB962C8B-B14F-4D97-AF65-F5344CB8AC3E}">
        <p14:creationId xmlns:p14="http://schemas.microsoft.com/office/powerpoint/2010/main" val="35064630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Words>208</Words>
  <Application>Microsoft Office PowerPoint</Application>
  <PresentationFormat>Panorámica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Bookman Old Style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Atención a Víctimas</dc:creator>
  <cp:lastModifiedBy>CBECZ Laguna</cp:lastModifiedBy>
  <cp:revision>48</cp:revision>
  <dcterms:created xsi:type="dcterms:W3CDTF">2016-07-02T14:38:50Z</dcterms:created>
  <dcterms:modified xsi:type="dcterms:W3CDTF">2025-07-04T19:25:23Z</dcterms:modified>
</cp:coreProperties>
</file>