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2" r:id="rId1"/>
  </p:sldMasterIdLst>
  <p:sldIdLst>
    <p:sldId id="258" r:id="rId2"/>
  </p:sldIdLst>
  <p:sldSz cx="9144000" cy="6858000" type="letter"/>
  <p:notesSz cx="6858000" cy="9144000"/>
  <p:defaultTextStyle>
    <a:defPPr>
      <a:defRPr lang="es-MX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34587" autoAdjust="0"/>
    <p:restoredTop sz="94629" autoAdjust="0"/>
  </p:normalViewPr>
  <p:slideViewPr>
    <p:cSldViewPr>
      <p:cViewPr varScale="1">
        <p:scale>
          <a:sx n="111" d="100"/>
          <a:sy n="111" d="100"/>
        </p:scale>
        <p:origin x="-1710" y="-7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Triángulo isósceles"/>
          <p:cNvSpPr/>
          <p:nvPr/>
        </p:nvSpPr>
        <p:spPr>
          <a:xfrm rot="16200000">
            <a:off x="7554353" y="5254283"/>
            <a:ext cx="1892949" cy="1294228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7 Título"/>
          <p:cNvSpPr>
            <a:spLocks noGrp="1"/>
          </p:cNvSpPr>
          <p:nvPr>
            <p:ph type="ctrTitle"/>
          </p:nvPr>
        </p:nvSpPr>
        <p:spPr>
          <a:xfrm>
            <a:off x="540544" y="776288"/>
            <a:ext cx="8062912" cy="1470025"/>
          </a:xfrm>
        </p:spPr>
        <p:txBody>
          <a:bodyPr anchor="b">
            <a:normAutofit/>
          </a:bodyPr>
          <a:lstStyle>
            <a:lvl1pPr algn="r">
              <a:defRPr sz="4400"/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9" name="8 Subtítulo"/>
          <p:cNvSpPr>
            <a:spLocks noGrp="1"/>
          </p:cNvSpPr>
          <p:nvPr>
            <p:ph type="subTitle" idx="1"/>
          </p:nvPr>
        </p:nvSpPr>
        <p:spPr>
          <a:xfrm>
            <a:off x="540544" y="2250280"/>
            <a:ext cx="8062912" cy="1752600"/>
          </a:xfrm>
        </p:spPr>
        <p:txBody>
          <a:bodyPr/>
          <a:lstStyle>
            <a:lvl1pPr marL="0" marR="36576" indent="0" algn="r">
              <a:spcBef>
                <a:spcPts val="0"/>
              </a:spcBef>
              <a:buNone/>
              <a:defRPr>
                <a:ln>
                  <a:solidFill>
                    <a:schemeClr val="bg2"/>
                  </a:solidFill>
                </a:ln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s-ES" smtClean="0"/>
              <a:t>Haga clic para modificar el estilo de subtítulo del patrón</a:t>
            </a:r>
            <a:endParaRPr kumimoji="0" lang="en-US"/>
          </a:p>
        </p:txBody>
      </p:sp>
      <p:sp>
        <p:nvSpPr>
          <p:cNvPr id="28" name="27 Marcador de fecha"/>
          <p:cNvSpPr>
            <a:spLocks noGrp="1"/>
          </p:cNvSpPr>
          <p:nvPr>
            <p:ph type="dt" sz="half" idx="10"/>
          </p:nvPr>
        </p:nvSpPr>
        <p:spPr>
          <a:xfrm>
            <a:off x="1371600" y="6012656"/>
            <a:ext cx="5791200" cy="365125"/>
          </a:xfrm>
        </p:spPr>
        <p:txBody>
          <a:bodyPr tIns="0" bIns="0" anchor="t"/>
          <a:lstStyle>
            <a:lvl1pPr algn="r">
              <a:defRPr sz="1000"/>
            </a:lvl1pPr>
          </a:lstStyle>
          <a:p>
            <a:fld id="{791033D7-005C-4D9D-9420-282F244100B6}" type="datetimeFigureOut">
              <a:rPr lang="es-MX" smtClean="0"/>
              <a:t>05/02/2015</a:t>
            </a:fld>
            <a:endParaRPr lang="es-MX"/>
          </a:p>
        </p:txBody>
      </p:sp>
      <p:sp>
        <p:nvSpPr>
          <p:cNvPr id="17" name="16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1371600" y="5650704"/>
            <a:ext cx="5791200" cy="365125"/>
          </a:xfrm>
        </p:spPr>
        <p:txBody>
          <a:bodyPr tIns="0" bIns="0" anchor="b"/>
          <a:lstStyle>
            <a:lvl1pPr algn="r">
              <a:defRPr sz="1100"/>
            </a:lvl1pPr>
          </a:lstStyle>
          <a:p>
            <a:endParaRPr lang="es-MX"/>
          </a:p>
        </p:txBody>
      </p:sp>
      <p:sp>
        <p:nvSpPr>
          <p:cNvPr id="29" name="28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8392247" y="5752307"/>
            <a:ext cx="502920" cy="365125"/>
          </a:xfrm>
        </p:spPr>
        <p:txBody>
          <a:bodyPr anchor="ctr"/>
          <a:lstStyle>
            <a:lvl1pPr algn="ctr">
              <a:defRPr sz="1300">
                <a:solidFill>
                  <a:srgbClr val="FFFFFF"/>
                </a:solidFill>
              </a:defRPr>
            </a:lvl1pPr>
          </a:lstStyle>
          <a:p>
            <a:fld id="{003E5A7F-58FD-43DE-8CC5-819B36340AAE}" type="slidenum">
              <a:rPr lang="es-MX" smtClean="0"/>
              <a:t>‹Nº›</a:t>
            </a:fld>
            <a:endParaRPr lang="es-MX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1033D7-005C-4D9D-9420-282F244100B6}" type="datetimeFigureOut">
              <a:rPr lang="es-MX" smtClean="0"/>
              <a:t>05/02/2015</a:t>
            </a:fld>
            <a:endParaRPr lang="es-MX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3E5A7F-58FD-43DE-8CC5-819B36340AAE}" type="slidenum">
              <a:rPr lang="es-MX" smtClean="0"/>
              <a:t>‹Nº›</a:t>
            </a:fld>
            <a:endParaRPr lang="es-MX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781800" y="381000"/>
            <a:ext cx="1905000" cy="5486400"/>
          </a:xfrm>
        </p:spPr>
        <p:txBody>
          <a:bodyPr vert="eaVert"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381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1033D7-005C-4D9D-9420-282F244100B6}" type="datetimeFigureOut">
              <a:rPr lang="es-MX" smtClean="0"/>
              <a:t>05/02/2015</a:t>
            </a:fld>
            <a:endParaRPr lang="es-MX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3E5A7F-58FD-43DE-8CC5-819B36340AAE}" type="slidenum">
              <a:rPr lang="es-MX" smtClean="0"/>
              <a:t>‹Nº›</a:t>
            </a:fld>
            <a:endParaRPr lang="es-MX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399032"/>
          </a:xfrm>
        </p:spPr>
        <p:txBody>
          <a:bodyPr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57200" y="1882808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>
          <a:xfrm>
            <a:off x="4791456" y="6480048"/>
            <a:ext cx="2133600" cy="301752"/>
          </a:xfrm>
        </p:spPr>
        <p:txBody>
          <a:bodyPr/>
          <a:lstStyle/>
          <a:p>
            <a:fld id="{791033D7-005C-4D9D-9420-282F244100B6}" type="datetimeFigureOut">
              <a:rPr lang="es-MX" smtClean="0"/>
              <a:t>05/02/2015</a:t>
            </a:fld>
            <a:endParaRPr lang="es-MX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0056" cy="300831"/>
          </a:xfrm>
        </p:spPr>
        <p:txBody>
          <a:bodyPr/>
          <a:lstStyle/>
          <a:p>
            <a:endParaRPr lang="es-MX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3E5A7F-58FD-43DE-8CC5-819B36340AAE}" type="slidenum">
              <a:rPr lang="es-MX" smtClean="0"/>
              <a:t>‹Nº›</a:t>
            </a:fld>
            <a:endParaRPr lang="es-MX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Encabezado de sección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Triángulo rectángulo"/>
          <p:cNvSpPr/>
          <p:nvPr/>
        </p:nvSpPr>
        <p:spPr>
          <a:xfrm flipV="1">
            <a:off x="7034" y="7034"/>
            <a:ext cx="9129932" cy="6836899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algn="ctr" defTabSz="914400" rtl="0" eaLnBrk="1" latinLnBrk="0" hangingPunct="1"/>
            <a:endParaRPr kumimoji="0"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7 Triángulo isósceles"/>
          <p:cNvSpPr/>
          <p:nvPr/>
        </p:nvSpPr>
        <p:spPr>
          <a:xfrm rot="5400000" flipV="1">
            <a:off x="7554353" y="309490"/>
            <a:ext cx="1892949" cy="1294228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>
          <a:xfrm>
            <a:off x="6955632" y="6477000"/>
            <a:ext cx="2133600" cy="304800"/>
          </a:xfrm>
        </p:spPr>
        <p:txBody>
          <a:bodyPr/>
          <a:lstStyle/>
          <a:p>
            <a:fld id="{791033D7-005C-4D9D-9420-282F244100B6}" type="datetimeFigureOut">
              <a:rPr lang="es-MX" smtClean="0"/>
              <a:t>05/02/2015</a:t>
            </a:fld>
            <a:endParaRPr lang="es-MX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2619376" y="6480969"/>
            <a:ext cx="4260056" cy="300831"/>
          </a:xfrm>
        </p:spPr>
        <p:txBody>
          <a:bodyPr/>
          <a:lstStyle/>
          <a:p>
            <a:endParaRPr lang="es-MX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8451056" y="809624"/>
            <a:ext cx="502920" cy="300831"/>
          </a:xfrm>
        </p:spPr>
        <p:txBody>
          <a:bodyPr/>
          <a:lstStyle/>
          <a:p>
            <a:fld id="{003E5A7F-58FD-43DE-8CC5-819B36340AAE}" type="slidenum">
              <a:rPr lang="es-MX" smtClean="0"/>
              <a:t>‹Nº›</a:t>
            </a:fld>
            <a:endParaRPr lang="es-MX"/>
          </a:p>
        </p:txBody>
      </p:sp>
      <p:cxnSp>
        <p:nvCxnSpPr>
          <p:cNvPr id="11" name="10 Conector recto"/>
          <p:cNvCxnSpPr/>
          <p:nvPr/>
        </p:nvCxnSpPr>
        <p:spPr>
          <a:xfrm rot="10800000">
            <a:off x="6468794" y="9381"/>
            <a:ext cx="2672861" cy="1900210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9 Conector recto"/>
          <p:cNvCxnSpPr/>
          <p:nvPr/>
        </p:nvCxnSpPr>
        <p:spPr>
          <a:xfrm flipV="1">
            <a:off x="0" y="7034"/>
            <a:ext cx="9136966" cy="6843933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381000" y="271464"/>
            <a:ext cx="7239000" cy="1362075"/>
          </a:xfrm>
        </p:spPr>
        <p:txBody>
          <a:bodyPr anchor="ctr"/>
          <a:lstStyle>
            <a:lvl1pPr marL="0" algn="l">
              <a:buNone/>
              <a:defRPr sz="3600" b="1" cap="none" baseline="0"/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381000" y="1633536"/>
            <a:ext cx="3886200" cy="2286000"/>
          </a:xfrm>
        </p:spPr>
        <p:txBody>
          <a:bodyPr anchor="t"/>
          <a:lstStyle>
            <a:lvl1pPr marL="54864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 algn="l">
              <a:defRPr/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722437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722437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3600" cy="301752"/>
          </a:xfrm>
        </p:spPr>
        <p:txBody>
          <a:bodyPr/>
          <a:lstStyle/>
          <a:p>
            <a:fld id="{791033D7-005C-4D9D-9420-282F244100B6}" type="datetimeFigureOut">
              <a:rPr lang="es-MX" smtClean="0"/>
              <a:t>05/02/2015</a:t>
            </a:fld>
            <a:endParaRPr lang="es-MX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0056" cy="301752"/>
          </a:xfrm>
        </p:spPr>
        <p:txBody>
          <a:bodyPr/>
          <a:lstStyle/>
          <a:p>
            <a:endParaRPr lang="es-MX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7589520" y="6480969"/>
            <a:ext cx="502920" cy="301752"/>
          </a:xfrm>
        </p:spPr>
        <p:txBody>
          <a:bodyPr/>
          <a:lstStyle/>
          <a:p>
            <a:fld id="{003E5A7F-58FD-43DE-8CC5-819B36340AAE}" type="slidenum">
              <a:rPr lang="es-MX" smtClean="0"/>
              <a:t>‹Nº›</a:t>
            </a:fld>
            <a:endParaRPr lang="es-MX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ación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248198" y="290732"/>
            <a:ext cx="1066800" cy="6153912"/>
          </a:xfrm>
        </p:spPr>
        <p:txBody>
          <a:bodyPr vert="vert270" anchor="b"/>
          <a:lstStyle>
            <a:lvl1pPr marL="0" algn="ctr">
              <a:defRPr sz="3300" b="1">
                <a:ln w="6350">
                  <a:solidFill>
                    <a:schemeClr val="tx1"/>
                  </a:solidFill>
                </a:ln>
                <a:solidFill>
                  <a:schemeClr val="tx1"/>
                </a:solidFill>
              </a:defRPr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1365006" y="290732"/>
            <a:ext cx="581024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3"/>
          </p:nvPr>
        </p:nvSpPr>
        <p:spPr>
          <a:xfrm>
            <a:off x="1365006" y="3427124"/>
            <a:ext cx="581024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5" name="4 Marcador de contenido"/>
          <p:cNvSpPr>
            <a:spLocks noGrp="1"/>
          </p:cNvSpPr>
          <p:nvPr>
            <p:ph sz="quarter" idx="2"/>
          </p:nvPr>
        </p:nvSpPr>
        <p:spPr>
          <a:xfrm>
            <a:off x="2022230" y="290732"/>
            <a:ext cx="6858000" cy="3017520"/>
          </a:xfrm>
        </p:spPr>
        <p:txBody>
          <a:bodyPr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2022230" y="3427124"/>
            <a:ext cx="6858000" cy="301752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0552" cy="301752"/>
          </a:xfrm>
        </p:spPr>
        <p:txBody>
          <a:bodyPr/>
          <a:lstStyle/>
          <a:p>
            <a:fld id="{791033D7-005C-4D9D-9420-282F244100B6}" type="datetimeFigureOut">
              <a:rPr lang="es-MX" smtClean="0"/>
              <a:t>05/02/2015</a:t>
            </a:fld>
            <a:endParaRPr lang="es-MX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1104" cy="301752"/>
          </a:xfrm>
        </p:spPr>
        <p:txBody>
          <a:bodyPr/>
          <a:lstStyle/>
          <a:p>
            <a:endParaRPr lang="es-MX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7589520" y="6483096"/>
            <a:ext cx="502920" cy="301752"/>
          </a:xfrm>
        </p:spPr>
        <p:txBody>
          <a:bodyPr/>
          <a:lstStyle>
            <a:lvl1pPr algn="ctr">
              <a:defRPr/>
            </a:lvl1pPr>
          </a:lstStyle>
          <a:p>
            <a:fld id="{003E5A7F-58FD-43DE-8CC5-819B36340AAE}" type="slidenum">
              <a:rPr lang="es-MX" smtClean="0"/>
              <a:t>‹Nº›</a:t>
            </a:fld>
            <a:endParaRPr lang="es-MX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/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1033D7-005C-4D9D-9420-282F244100B6}" type="datetimeFigureOut">
              <a:rPr lang="es-MX" smtClean="0"/>
              <a:t>05/02/2015</a:t>
            </a:fld>
            <a:endParaRPr lang="es-MX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3E5A7F-58FD-43DE-8CC5-819B36340AAE}" type="slidenum">
              <a:rPr lang="es-MX" smtClean="0"/>
              <a:t>‹Nº›</a:t>
            </a:fld>
            <a:endParaRPr lang="es-MX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3600" cy="301752"/>
          </a:xfrm>
        </p:spPr>
        <p:txBody>
          <a:bodyPr/>
          <a:lstStyle/>
          <a:p>
            <a:fld id="{791033D7-005C-4D9D-9420-282F244100B6}" type="datetimeFigureOut">
              <a:rPr lang="es-MX" smtClean="0"/>
              <a:t>05/02/2015</a:t>
            </a:fld>
            <a:endParaRPr lang="es-MX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457200" y="6481890"/>
            <a:ext cx="4260056" cy="300831"/>
          </a:xfrm>
        </p:spPr>
        <p:txBody>
          <a:bodyPr/>
          <a:lstStyle/>
          <a:p>
            <a:endParaRPr lang="es-MX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7589520" y="6480969"/>
            <a:ext cx="502920" cy="301752"/>
          </a:xfrm>
        </p:spPr>
        <p:txBody>
          <a:bodyPr/>
          <a:lstStyle/>
          <a:p>
            <a:fld id="{003E5A7F-58FD-43DE-8CC5-819B36340AAE}" type="slidenum">
              <a:rPr lang="es-MX" smtClean="0"/>
              <a:t>‹Nº›</a:t>
            </a:fld>
            <a:endParaRPr lang="es-MX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ido con título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219456" y="367664"/>
            <a:ext cx="914400" cy="5943600"/>
          </a:xfrm>
        </p:spPr>
        <p:txBody>
          <a:bodyPr vert="vert270" anchor="b"/>
          <a:lstStyle>
            <a:lvl1pPr marL="0" marR="18288" algn="r">
              <a:spcBef>
                <a:spcPts val="0"/>
              </a:spcBef>
              <a:buNone/>
              <a:defRPr sz="2900" b="0" cap="all" baseline="0"/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2"/>
          </p:nvPr>
        </p:nvSpPr>
        <p:spPr>
          <a:xfrm>
            <a:off x="1135856" y="367664"/>
            <a:ext cx="2438400" cy="5943600"/>
          </a:xfrm>
        </p:spPr>
        <p:txBody>
          <a:bodyPr anchor="t"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1"/>
          </p:nvPr>
        </p:nvSpPr>
        <p:spPr>
          <a:xfrm>
            <a:off x="3651250" y="320040"/>
            <a:ext cx="5276088" cy="5989320"/>
          </a:xfrm>
        </p:spPr>
        <p:txBody>
          <a:bodyPr/>
          <a:lstStyle>
            <a:lvl1pPr>
              <a:spcBef>
                <a:spcPts val="0"/>
              </a:spcBef>
              <a:defRPr sz="30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>
          <a:xfrm>
            <a:off x="6278976" y="6556248"/>
            <a:ext cx="2133600" cy="301752"/>
          </a:xfrm>
        </p:spPr>
        <p:txBody>
          <a:bodyPr/>
          <a:lstStyle>
            <a:lvl1pPr>
              <a:defRPr sz="900"/>
            </a:lvl1pPr>
          </a:lstStyle>
          <a:p>
            <a:fld id="{791033D7-005C-4D9D-9420-282F244100B6}" type="datetimeFigureOut">
              <a:rPr lang="es-MX" smtClean="0"/>
              <a:t>05/02/2015</a:t>
            </a:fld>
            <a:endParaRPr lang="es-MX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1135856" y="6556248"/>
            <a:ext cx="5143120" cy="301752"/>
          </a:xfrm>
        </p:spPr>
        <p:txBody>
          <a:bodyPr/>
          <a:lstStyle>
            <a:lvl1pPr>
              <a:defRPr sz="900"/>
            </a:lvl1pPr>
          </a:lstStyle>
          <a:p>
            <a:endParaRPr lang="es-MX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8410576" y="6556248"/>
            <a:ext cx="502920" cy="301752"/>
          </a:xfrm>
        </p:spPr>
        <p:txBody>
          <a:bodyPr/>
          <a:lstStyle>
            <a:lvl1pPr>
              <a:defRPr sz="900"/>
            </a:lvl1pPr>
          </a:lstStyle>
          <a:p>
            <a:fld id="{003E5A7F-58FD-43DE-8CC5-819B36340AAE}" type="slidenum">
              <a:rPr lang="es-MX" smtClean="0"/>
              <a:t>‹Nº›</a:t>
            </a:fld>
            <a:endParaRPr lang="es-MX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n con título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219456" y="150896"/>
            <a:ext cx="914400" cy="6400800"/>
          </a:xfrm>
        </p:spPr>
        <p:txBody>
          <a:bodyPr vert="vert270" anchor="b"/>
          <a:lstStyle>
            <a:lvl1pPr marL="0" algn="l">
              <a:buNone/>
              <a:defRPr sz="3000" b="0" cap="all" baseline="0"/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138237" y="373966"/>
            <a:ext cx="7333488" cy="5486400"/>
          </a:xfrm>
          <a:solidFill>
            <a:schemeClr val="bg2">
              <a:shade val="5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s-ES" smtClean="0"/>
              <a:t>Haga clic en el icono para agregar una imagen</a:t>
            </a:r>
            <a:endParaRPr kumimoji="0" lang="en-US" dirty="0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143000" y="5867400"/>
            <a:ext cx="7333488" cy="685800"/>
          </a:xfrm>
          <a:solidFill>
            <a:schemeClr val="accent1">
              <a:alpha val="15000"/>
            </a:schemeClr>
          </a:solidFill>
          <a:ln>
            <a:solidFill>
              <a:schemeClr val="accent1"/>
            </a:solidFill>
            <a:miter lim="800000"/>
          </a:ln>
        </p:spPr>
        <p:txBody>
          <a:bodyPr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>
          <a:xfrm>
            <a:off x="6108192" y="6556248"/>
            <a:ext cx="2103120" cy="301752"/>
          </a:xfrm>
        </p:spPr>
        <p:txBody>
          <a:bodyPr/>
          <a:lstStyle>
            <a:lvl1pPr>
              <a:defRPr sz="900"/>
            </a:lvl1pPr>
          </a:lstStyle>
          <a:p>
            <a:fld id="{791033D7-005C-4D9D-9420-282F244100B6}" type="datetimeFigureOut">
              <a:rPr lang="es-MX" smtClean="0"/>
              <a:t>05/02/2015</a:t>
            </a:fld>
            <a:endParaRPr lang="es-MX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1170432" y="6557169"/>
            <a:ext cx="4948072" cy="301752"/>
          </a:xfrm>
        </p:spPr>
        <p:txBody>
          <a:bodyPr/>
          <a:lstStyle>
            <a:lvl1pPr>
              <a:defRPr sz="900"/>
            </a:lvl1pPr>
          </a:lstStyle>
          <a:p>
            <a:endParaRPr lang="es-MX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8217192" y="6556248"/>
            <a:ext cx="365760" cy="301752"/>
          </a:xfrm>
        </p:spPr>
        <p:txBody>
          <a:bodyPr/>
          <a:lstStyle>
            <a:lvl1pPr algn="ctr">
              <a:defRPr sz="900"/>
            </a:lvl1pPr>
          </a:lstStyle>
          <a:p>
            <a:fld id="{003E5A7F-58FD-43DE-8CC5-819B36340AAE}" type="slidenum">
              <a:rPr lang="es-MX" smtClean="0"/>
              <a:t>‹Nº›</a:t>
            </a:fld>
            <a:endParaRPr lang="es-MX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10 Triángulo rectángulo"/>
          <p:cNvSpPr/>
          <p:nvPr/>
        </p:nvSpPr>
        <p:spPr>
          <a:xfrm>
            <a:off x="7034" y="14068"/>
            <a:ext cx="9129932" cy="6836899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8" name="7 Conector recto"/>
          <p:cNvCxnSpPr/>
          <p:nvPr/>
        </p:nvCxnSpPr>
        <p:spPr>
          <a:xfrm>
            <a:off x="0" y="7034"/>
            <a:ext cx="9136966" cy="6843933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8 Conector recto"/>
          <p:cNvCxnSpPr/>
          <p:nvPr/>
        </p:nvCxnSpPr>
        <p:spPr>
          <a:xfrm rot="10800000" flipV="1">
            <a:off x="6468794" y="4948410"/>
            <a:ext cx="2672861" cy="1900210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21 Marcador de título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399032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13" name="12 Marcador de texto"/>
          <p:cNvSpPr>
            <a:spLocks noGrp="1"/>
          </p:cNvSpPr>
          <p:nvPr>
            <p:ph type="body" idx="1"/>
          </p:nvPr>
        </p:nvSpPr>
        <p:spPr>
          <a:xfrm>
            <a:off x="457200" y="1882808"/>
            <a:ext cx="8229600" cy="4572000"/>
          </a:xfrm>
          <a:prstGeom prst="rect">
            <a:avLst/>
          </a:prstGeom>
        </p:spPr>
        <p:txBody>
          <a:bodyPr vert="horz" anchor="t">
            <a:normAutofit/>
          </a:bodyPr>
          <a:lstStyle/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  <a:p>
            <a:pPr lvl="1" eaLnBrk="1" latinLnBrk="0" hangingPunct="1"/>
            <a:r>
              <a:rPr kumimoji="0" lang="es-ES" smtClean="0"/>
              <a:t>Segundo nivel</a:t>
            </a:r>
          </a:p>
          <a:p>
            <a:pPr lvl="2" eaLnBrk="1" latinLnBrk="0" hangingPunct="1"/>
            <a:r>
              <a:rPr kumimoji="0" lang="es-ES" smtClean="0"/>
              <a:t>Tercer nivel</a:t>
            </a:r>
          </a:p>
          <a:p>
            <a:pPr lvl="3" eaLnBrk="1" latinLnBrk="0" hangingPunct="1"/>
            <a:r>
              <a:rPr kumimoji="0" lang="es-ES" smtClean="0"/>
              <a:t>Cuarto nivel</a:t>
            </a:r>
          </a:p>
          <a:p>
            <a:pPr lvl="4" eaLnBrk="1" latinLnBrk="0" hangingPunct="1"/>
            <a:r>
              <a:rPr kumimoji="0" lang="es-ES" smtClean="0"/>
              <a:t>Quinto nivel</a:t>
            </a:r>
            <a:endParaRPr kumimoji="0" lang="en-US"/>
          </a:p>
        </p:txBody>
      </p:sp>
      <p:sp>
        <p:nvSpPr>
          <p:cNvPr id="14" name="13 Marcador de fecha"/>
          <p:cNvSpPr>
            <a:spLocks noGrp="1"/>
          </p:cNvSpPr>
          <p:nvPr>
            <p:ph type="dt" sz="half" idx="2"/>
          </p:nvPr>
        </p:nvSpPr>
        <p:spPr>
          <a:xfrm>
            <a:off x="4791456" y="6480969"/>
            <a:ext cx="2133600" cy="301752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 b="0">
                <a:solidFill>
                  <a:schemeClr val="tx1"/>
                </a:solidFill>
              </a:defRPr>
            </a:lvl1pPr>
          </a:lstStyle>
          <a:p>
            <a:fld id="{791033D7-005C-4D9D-9420-282F244100B6}" type="datetimeFigureOut">
              <a:rPr lang="es-MX" smtClean="0"/>
              <a:t>05/02/2015</a:t>
            </a:fld>
            <a:endParaRPr lang="es-MX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457200" y="6481890"/>
            <a:ext cx="4260056" cy="300831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</a:lstStyle>
          <a:p>
            <a:endParaRPr lang="es-MX"/>
          </a:p>
        </p:txBody>
      </p:sp>
      <p:sp>
        <p:nvSpPr>
          <p:cNvPr id="23" name="22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7589520" y="6480969"/>
            <a:ext cx="502920" cy="301752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/>
                </a:solidFill>
              </a:defRPr>
            </a:lvl1pPr>
          </a:lstStyle>
          <a:p>
            <a:fld id="{003E5A7F-58FD-43DE-8CC5-819B36340AAE}" type="slidenum">
              <a:rPr lang="es-MX" smtClean="0"/>
              <a:t>‹Nº›</a:t>
            </a:fld>
            <a:endParaRPr lang="es-MX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xStyles>
    <p:titleStyle>
      <a:lvl1pPr marL="484632" algn="l" rtl="0" eaLnBrk="1" latinLnBrk="0" hangingPunct="1">
        <a:spcBef>
          <a:spcPct val="0"/>
        </a:spcBef>
        <a:buNone/>
        <a:defRPr kumimoji="0" sz="4200" kern="1200">
          <a:ln w="6350">
            <a:solidFill>
              <a:schemeClr val="accent1">
                <a:shade val="43000"/>
              </a:schemeClr>
            </a:solidFill>
          </a:ln>
          <a:solidFill>
            <a:schemeClr val="accent1">
              <a:tint val="83000"/>
              <a:satMod val="150000"/>
            </a:schemeClr>
          </a:solidFill>
          <a:effectLst>
            <a:outerShdw blurRad="26000" dist="26000" dir="145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448056" indent="-384048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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822960" indent="-285750" algn="l" rtl="0" eaLnBrk="1" latinLnBrk="0" hangingPunct="1">
        <a:spcBef>
          <a:spcPct val="20000"/>
        </a:spcBef>
        <a:buClr>
          <a:schemeClr val="accent1"/>
        </a:buClr>
        <a:buSzPct val="95000"/>
        <a:buFont typeface="Verdana"/>
        <a:buChar char="›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106424" indent="-228600" algn="l" rtl="0" eaLnBrk="1" latinLnBrk="0" hangingPunct="1">
        <a:spcBef>
          <a:spcPct val="200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10312" algn="l" rtl="0" eaLnBrk="1" latinLnBrk="0" hangingPunct="1">
        <a:spcBef>
          <a:spcPct val="20000"/>
        </a:spcBef>
        <a:buClr>
          <a:schemeClr val="accent1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600200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084832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146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CuadroTexto"/>
          <p:cNvSpPr txBox="1"/>
          <p:nvPr/>
        </p:nvSpPr>
        <p:spPr>
          <a:xfrm>
            <a:off x="3025357" y="404664"/>
            <a:ext cx="38164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400" b="1" dirty="0" smtClean="0">
                <a:solidFill>
                  <a:srgbClr val="FF0000"/>
                </a:solidFill>
              </a:rPr>
              <a:t>QUEJAS Y SUGERENCIAS</a:t>
            </a:r>
            <a:endParaRPr lang="es-MX" sz="2400" b="1" dirty="0">
              <a:solidFill>
                <a:srgbClr val="FF0000"/>
              </a:solidFill>
            </a:endParaRPr>
          </a:p>
        </p:txBody>
      </p:sp>
      <p:pic>
        <p:nvPicPr>
          <p:cNvPr id="5" name="4 Imagen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1412776"/>
            <a:ext cx="8271673" cy="4507843"/>
          </a:xfrm>
          <a:prstGeom prst="rect">
            <a:avLst/>
          </a:prstGeom>
        </p:spPr>
      </p:pic>
      <p:sp>
        <p:nvSpPr>
          <p:cNvPr id="6" name="5 Elipse"/>
          <p:cNvSpPr/>
          <p:nvPr/>
        </p:nvSpPr>
        <p:spPr>
          <a:xfrm>
            <a:off x="323528" y="2780928"/>
            <a:ext cx="1440160" cy="1368152"/>
          </a:xfrm>
          <a:prstGeom prst="ellipse">
            <a:avLst/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cxnSp>
        <p:nvCxnSpPr>
          <p:cNvPr id="8" name="7 Conector recto de flecha"/>
          <p:cNvCxnSpPr/>
          <p:nvPr/>
        </p:nvCxnSpPr>
        <p:spPr>
          <a:xfrm flipH="1">
            <a:off x="1619672" y="866329"/>
            <a:ext cx="2088232" cy="1914599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7920869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Brío">
  <a:themeElements>
    <a:clrScheme name="Personalizado 4">
      <a:dk1>
        <a:sysClr val="windowText" lastClr="000000"/>
      </a:dk1>
      <a:lt1>
        <a:srgbClr val="FFA365"/>
      </a:lt1>
      <a:dk2>
        <a:srgbClr val="FFA365"/>
      </a:dk2>
      <a:lt2>
        <a:srgbClr val="FFA365"/>
      </a:lt2>
      <a:accent1>
        <a:srgbClr val="005BD3"/>
      </a:accent1>
      <a:accent2>
        <a:srgbClr val="005BD3"/>
      </a:accent2>
      <a:accent3>
        <a:srgbClr val="005BD3"/>
      </a:accent3>
      <a:accent4>
        <a:srgbClr val="005BD3"/>
      </a:accent4>
      <a:accent5>
        <a:srgbClr val="005BD3"/>
      </a:accent5>
      <a:accent6>
        <a:srgbClr val="00349E"/>
      </a:accent6>
      <a:hlink>
        <a:srgbClr val="005BD3"/>
      </a:hlink>
      <a:folHlink>
        <a:srgbClr val="005BD3"/>
      </a:folHlink>
    </a:clrScheme>
    <a:fontScheme name="Brío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Brío">
      <a:fillStyleLst>
        <a:solidFill>
          <a:schemeClr val="phClr"/>
        </a:solidFill>
        <a:gradFill rotWithShape="1">
          <a:gsLst>
            <a:gs pos="0">
              <a:schemeClr val="phClr">
                <a:tint val="10000"/>
                <a:satMod val="300000"/>
              </a:schemeClr>
            </a:gs>
            <a:gs pos="34000">
              <a:schemeClr val="phClr">
                <a:tint val="13500"/>
                <a:satMod val="250000"/>
              </a:schemeClr>
            </a:gs>
            <a:gs pos="100000">
              <a:schemeClr val="phClr">
                <a:tint val="60000"/>
                <a:satMod val="200000"/>
              </a:schemeClr>
            </a:gs>
          </a:gsLst>
          <a:path path="circle">
            <a:fillToRect l="50000" t="155000" r="50000" b="-55000"/>
          </a:path>
        </a:gradFill>
        <a:gradFill rotWithShape="1">
          <a:gsLst>
            <a:gs pos="0">
              <a:schemeClr val="phClr">
                <a:tint val="60000"/>
                <a:satMod val="160000"/>
              </a:schemeClr>
            </a:gs>
            <a:gs pos="46000">
              <a:schemeClr val="phClr">
                <a:tint val="86000"/>
                <a:satMod val="160000"/>
              </a:schemeClr>
            </a:gs>
            <a:gs pos="100000">
              <a:schemeClr val="phClr">
                <a:shade val="40000"/>
                <a:satMod val="160000"/>
              </a:schemeClr>
            </a:gs>
          </a:gsLst>
          <a:path path="circle">
            <a:fillToRect l="50000" t="155000" r="50000" b="-55000"/>
          </a:path>
        </a:gradFill>
      </a:fillStyleLst>
      <a:lnStyleLst>
        <a:ln w="9525" cap="flat" cmpd="sng" algn="ctr">
          <a:solidFill>
            <a:schemeClr val="phClr">
              <a:satMod val="12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147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3600000"/>
            </a:lightRig>
          </a:scene3d>
          <a:sp3d prstMaterial="plastic">
            <a:bevelT w="127000" h="38200" prst="relaxedInset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8000"/>
                <a:satMod val="230000"/>
              </a:schemeClr>
            </a:gs>
            <a:gs pos="60000">
              <a:schemeClr val="phClr">
                <a:shade val="92000"/>
                <a:satMod val="230000"/>
              </a:schemeClr>
            </a:gs>
            <a:gs pos="100000">
              <a:schemeClr val="phClr">
                <a:tint val="85000"/>
                <a:satMod val="40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1200"/>
                <a:satMod val="150000"/>
              </a:schemeClr>
              <a:schemeClr val="phClr">
                <a:tint val="90000"/>
                <a:satMod val="150000"/>
              </a:schemeClr>
            </a:duotone>
          </a:blip>
          <a:tile tx="0" ty="0" sx="70000" sy="7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18</TotalTime>
  <Words>3</Words>
  <Application>Microsoft Office PowerPoint</Application>
  <PresentationFormat>Carta (216 x 279 mm)</PresentationFormat>
  <Paragraphs>1</Paragraphs>
  <Slides>1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2" baseType="lpstr">
      <vt:lpstr>Brío</vt:lpstr>
      <vt:lpstr>Presentación de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contraloria5</dc:creator>
  <cp:lastModifiedBy>contraloria5</cp:lastModifiedBy>
  <cp:revision>4</cp:revision>
  <dcterms:created xsi:type="dcterms:W3CDTF">2014-12-01T15:34:41Z</dcterms:created>
  <dcterms:modified xsi:type="dcterms:W3CDTF">2015-02-05T17:11:26Z</dcterms:modified>
</cp:coreProperties>
</file>