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91033D7-005C-4D9D-9420-282F244100B6}" type="datetimeFigureOut">
              <a:rPr lang="es-MX" smtClean="0"/>
              <a:t>05/02/2015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025357" y="404664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FF0000"/>
                </a:solidFill>
              </a:rPr>
              <a:t>QUEJAS Y SUGERENCIAS</a:t>
            </a:r>
            <a:endParaRPr lang="es-MX" sz="2400" b="1" dirty="0">
              <a:solidFill>
                <a:srgbClr val="FF0000"/>
              </a:solidFill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271673" cy="4507843"/>
          </a:xfrm>
          <a:prstGeom prst="rect">
            <a:avLst/>
          </a:prstGeom>
        </p:spPr>
      </p:pic>
      <p:sp>
        <p:nvSpPr>
          <p:cNvPr id="6" name="5 Elipse"/>
          <p:cNvSpPr/>
          <p:nvPr/>
        </p:nvSpPr>
        <p:spPr>
          <a:xfrm>
            <a:off x="323528" y="2780928"/>
            <a:ext cx="1440160" cy="136815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1619672" y="866329"/>
            <a:ext cx="2088232" cy="19145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20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Personalizado 4">
      <a:dk1>
        <a:sysClr val="windowText" lastClr="000000"/>
      </a:dk1>
      <a:lt1>
        <a:srgbClr val="FFA365"/>
      </a:lt1>
      <a:dk2>
        <a:srgbClr val="FFA365"/>
      </a:dk2>
      <a:lt2>
        <a:srgbClr val="FFA365"/>
      </a:lt2>
      <a:accent1>
        <a:srgbClr val="005BD3"/>
      </a:accent1>
      <a:accent2>
        <a:srgbClr val="005BD3"/>
      </a:accent2>
      <a:accent3>
        <a:srgbClr val="005BD3"/>
      </a:accent3>
      <a:accent4>
        <a:srgbClr val="005BD3"/>
      </a:accent4>
      <a:accent5>
        <a:srgbClr val="005BD3"/>
      </a:accent5>
      <a:accent6>
        <a:srgbClr val="00349E"/>
      </a:accent6>
      <a:hlink>
        <a:srgbClr val="005BD3"/>
      </a:hlink>
      <a:folHlink>
        <a:srgbClr val="005BD3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3</Words>
  <Application>Microsoft Office PowerPoint</Application>
  <PresentationFormat>Carta (216 x 279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contraloria5</dc:creator>
  <cp:lastModifiedBy>contraloria5</cp:lastModifiedBy>
  <cp:revision>4</cp:revision>
  <dcterms:created xsi:type="dcterms:W3CDTF">2014-12-01T15:34:41Z</dcterms:created>
  <dcterms:modified xsi:type="dcterms:W3CDTF">2015-02-05T17:11:26Z</dcterms:modified>
</cp:coreProperties>
</file>