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F5B4994-7841-4350-B1FC-3AC93FBF211A}" type="datetimeFigureOut">
              <a:rPr lang="es-MX" smtClean="0"/>
              <a:t>05/03/2018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latin typeface="Arial Black" panose="020B0A04020102020204" pitchFamily="34" charset="0"/>
              </a:rPr>
              <a:t/>
            </a:r>
            <a:br>
              <a:rPr lang="es-MX" b="1" dirty="0" smtClean="0">
                <a:latin typeface="Arial Black" panose="020B0A04020102020204" pitchFamily="34" charset="0"/>
              </a:rPr>
            </a:br>
            <a:r>
              <a:rPr lang="es-MX" b="1" dirty="0">
                <a:latin typeface="Arial Black" panose="020B0A04020102020204" pitchFamily="34" charset="0"/>
              </a:rPr>
              <a:t/>
            </a:r>
            <a:br>
              <a:rPr lang="es-MX" b="1" dirty="0">
                <a:latin typeface="Arial Black" panose="020B0A04020102020204" pitchFamily="34" charset="0"/>
              </a:rPr>
            </a:br>
            <a:r>
              <a:rPr lang="es-MX" b="1" dirty="0" smtClean="0">
                <a:latin typeface="Arial Black" panose="020B0A04020102020204" pitchFamily="34" charset="0"/>
              </a:rPr>
              <a:t/>
            </a:r>
            <a:br>
              <a:rPr lang="es-MX" b="1" dirty="0" smtClean="0">
                <a:latin typeface="Arial Black" panose="020B0A04020102020204" pitchFamily="34" charset="0"/>
              </a:rPr>
            </a:br>
            <a:r>
              <a:rPr lang="es-MX" b="1" dirty="0" smtClean="0">
                <a:latin typeface="Arial Black" panose="020B0A04020102020204" pitchFamily="34" charset="0"/>
              </a:rPr>
              <a:t>SIMAS GENERAL CEPEDA, COAHUILA.</a:t>
            </a:r>
            <a:endParaRPr lang="es-MX" b="1" dirty="0">
              <a:latin typeface="Arial Black" panose="020B0A040201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512768" cy="2033240"/>
          </a:xfrm>
        </p:spPr>
        <p:txBody>
          <a:bodyPr>
            <a:normAutofit fontScale="92500" lnSpcReduction="10000"/>
          </a:bodyPr>
          <a:lstStyle/>
          <a:p>
            <a:endParaRPr lang="es-MX" sz="2200" dirty="0" smtClean="0">
              <a:latin typeface="Arial Black" panose="020B0A04020102020204" pitchFamily="34" charset="0"/>
            </a:endParaRPr>
          </a:p>
          <a:p>
            <a:r>
              <a:rPr lang="es-MX" sz="2200" dirty="0" smtClean="0">
                <a:latin typeface="Arial Black" panose="020B0A04020102020204" pitchFamily="34" charset="0"/>
              </a:rPr>
              <a:t>FECHA DE ACTUALIZACION </a:t>
            </a:r>
          </a:p>
          <a:p>
            <a:r>
              <a:rPr lang="es-MX" sz="2200" u="sng" dirty="0" smtClean="0">
                <a:latin typeface="Arial Black" panose="020B0A04020102020204" pitchFamily="34" charset="0"/>
              </a:rPr>
              <a:t>MARZO 2018</a:t>
            </a:r>
          </a:p>
          <a:p>
            <a:endParaRPr lang="es-MX" dirty="0" smtClean="0"/>
          </a:p>
          <a:p>
            <a:r>
              <a:rPr lang="es-MX" dirty="0" smtClean="0">
                <a:latin typeface="Arial Black" panose="020B0A04020102020204" pitchFamily="34" charset="0"/>
              </a:rPr>
              <a:t>TEC. GLORIA MARIA ALEJANDRA SANDOVAL PEREZ</a:t>
            </a:r>
            <a:endParaRPr lang="es-MX" dirty="0">
              <a:latin typeface="Arial Black" panose="020B0A04020102020204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5020"/>
            <a:ext cx="1716578" cy="135913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05020"/>
            <a:ext cx="1378456" cy="135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2692400"/>
            <a:ext cx="6400800" cy="1473200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NOTA ACLARATORIA:</a:t>
            </a:r>
          </a:p>
          <a:p>
            <a:endParaRPr lang="es-MX" sz="2400" b="1" dirty="0"/>
          </a:p>
          <a:p>
            <a:r>
              <a:rPr lang="es-MX" sz="2400" b="1" dirty="0" smtClean="0"/>
              <a:t>HASTA LA FECHA NO SE HAN REALIZADO ESTUDIOS SOBRE EL AGUA.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596385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</TotalTime>
  <Words>27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Forma de onda</vt:lpstr>
      <vt:lpstr>   SIMAS GENERAL CEPEDA, COAHUILA.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SIMAS GENERAL CEPEDA, COAHUILA.</dc:title>
  <dc:creator>simasHP</dc:creator>
  <cp:lastModifiedBy>simasHP</cp:lastModifiedBy>
  <cp:revision>2</cp:revision>
  <dcterms:created xsi:type="dcterms:W3CDTF">2018-03-05T16:44:58Z</dcterms:created>
  <dcterms:modified xsi:type="dcterms:W3CDTF">2018-03-05T16:59:42Z</dcterms:modified>
</cp:coreProperties>
</file>