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636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A26FBDA-F7F8-4C16-9FFE-A614A9617BFD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3DD0332-E470-4C3E-B305-BF0A9437E1EA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043607" y="692696"/>
          <a:ext cx="7848870" cy="5790582"/>
        </p:xfrm>
        <a:graphic>
          <a:graphicData uri="http://schemas.openxmlformats.org/drawingml/2006/table">
            <a:tbl>
              <a:tblPr/>
              <a:tblGrid>
                <a:gridCol w="576159"/>
                <a:gridCol w="2000847"/>
                <a:gridCol w="1288504"/>
                <a:gridCol w="1194222"/>
                <a:gridCol w="890430"/>
                <a:gridCol w="714963"/>
                <a:gridCol w="628537"/>
                <a:gridCol w="555208"/>
              </a:tblGrid>
              <a:tr h="47482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NO. EMPLEADO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NOMBRE DEL EMPLEADO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PUESTO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CURP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NSS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FECHA DE INGRESO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SALARIO DIARIO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114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CORDOVA TERRAZAS SAN JUANITA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CAJERA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COTS810817MCLRRN01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COTS810817F13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32038101336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01/01/2003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335.56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SALINAS FRANCO GUADALUPE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INTENDENTE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SAFG670829HCLLRD02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SAFG670829A51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32066700496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107.28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124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CAMPOS TIJERINA BEATRIZ ADRIANA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latin typeface="Arial Unicode MS"/>
                        </a:rPr>
                        <a:t>FACTURACION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CATB820818MCLMJT09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CATB8208185U2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32088206621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01/11/2008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431.74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HERNANDEZ JIMENEZ SANTOS JAVIER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latin typeface="Arial Unicode MS"/>
                        </a:rPr>
                        <a:t>AYTE. FONT AGUA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HEJS601101HCLRMN08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HEJS601101CD2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32806009943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01/01/1980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254.01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VALADEZ RUIZ CARLOS FIDENCIO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FONTANERO AGUA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VARC710703HCLLZR02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VARC710703574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32907133550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01/02/2007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202.23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CERVANTES ORTEGA JOSE HERMILO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latin typeface="Arial Unicode MS"/>
                        </a:rPr>
                        <a:t>FONTANERO AGUA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CEOH681009HCLRRR08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CEOH681009KV2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32856925105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01/01/1993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261.49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CONTRERAS GALARZA JUAN CARLOS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latin typeface="Arial Unicode MS"/>
                        </a:rPr>
                        <a:t>FONTANERO LIMITACIONES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COGJ640320HCLNLN05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COGJ640320KW5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32816421609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01/02/2007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161.53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ESTRADA CHARLES ABELARDO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AYTE. FONT AGUA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EACA610104HCLSHB00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EACA6101047E4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32806115575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01/01/2002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191.21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DAVILA GONZALEZ OLEGARIO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LECTURISTA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DAGO491002HCLVNL01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DAGO491002DL5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32664918458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01/01/1996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228.12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RODRIGUEZ BOONE JOSE FIDENCIO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latin typeface="Arial Unicode MS"/>
                        </a:rPr>
                        <a:t>FONTANERO DRENAJE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ROBF670831HCLDND06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ROBF670831R46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32906725943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01/01/1997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220.72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SUSTAITA ZAPATA JOSE RAMON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FONTANERO AGUA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SUZR620214HCLSPM06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SUZR6202146S2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32796216599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01/01/2001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202.23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BOONE GONZALEZ DANIEL BALTAZAR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BOMBERO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BOGD540106HCLNNN07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BOGD540106R73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32725436425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01/06/2001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197.29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RIOS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latin typeface="Arial Unicode MS"/>
                        </a:rPr>
                        <a:t>RIOS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 JESUS HUMBERTO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LECTURISTA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RIRJ780118HCLSSS08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RIRJ780118PQ6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60957826161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01/09/2001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228.12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CASTELLANOS GARCIA MELCHOR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AYTE. FONT AGUA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CAGM560426HCLSRL06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CAGM560426MG3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32765629152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150.44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DELGADO GUTIERREZ JESUS ALBERTO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latin typeface="Arial Unicode MS"/>
                        </a:rPr>
                        <a:t>SUPERVISOR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DEGJ570306HCLLTS01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DEGJ570306CK2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01/03/2006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324.30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CONTRERAS BERNAL RAYMUNDO FRANCISCO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latin typeface="Arial Unicode MS"/>
                        </a:rPr>
                        <a:t>OPERADOR HIDROCLEAN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COBR780808HCLNRY03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COBR7808087E9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32947826551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01/03/2006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166.47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HERNANDEZ DE LA CRUZ BERNARDO ALONSO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AYTE. FONT DRENAJE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HECB771023HCLRRR09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HECB771023LR4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32967730345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01/02/2007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150.44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PUENTE GONZALEZ FRANCISCO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JARDINERO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PUGF470820HCLNNR02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PUGF470820SC1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32074700702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01/10/2007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128.93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ROMO RODRIGUEZ JORGE LUIS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LECTURISTA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RORJ670621HCLMDR06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RORJ670621CL8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32866759064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01/04/2008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228.12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SOTO RAMIREZ LUIS ENRIQUE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latin typeface="Arial Unicode MS"/>
                        </a:rPr>
                        <a:t>OPERADOR HIDROCLEAN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SORL731127HCLTMS06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SORL7311279Z9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32977390072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01/06/2009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183.77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127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RODOLFO SALAS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GERENTE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SAFR650920HCLLLD06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SAFR6509206K8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766.67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VICTOR ANTONIO RODRIGUEZ RODRIGUEZ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CONTRATOS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RORV710727HCLDDC03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RORV710727QEA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32937126426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433.33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CYNTHIA CATALINA GAYTAN DIAZ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CONTADOR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GADC830206MNLYZY00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GADC8302069L0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32068300717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01/01/2014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466.67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ARNOLD SAMIR TREVIÑO RODRIGUEZ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LECTURISTA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TERA920922HCLRDR03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TERA920922NF9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32129207695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16/01/2014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228.12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JOSE ALBERTO GUAJARDO GARCIA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MECANICO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GUGA680309HCLJRL01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GUGA680310U93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32866831400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15/04/2014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133.34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DENIS ANDREY AREVALO RAMOS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latin typeface="Arial Unicode MS"/>
                        </a:rPr>
                        <a:t>AYUDANTE FONT AGUA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AERD761118HCLRMN04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AERD761118BM5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32060544106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15/07/2014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66.67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2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267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HECTOR ESQUIVEL CUELLAR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AYTE. FONT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latin typeface="Arial Unicode MS"/>
                        </a:rPr>
                        <a:t>LIMITACIONES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EUCH620814HCLSLC07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EUCH6208144ZA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32786225725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21/08/2014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146.67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149 CuadroTexto"/>
          <p:cNvSpPr txBox="1">
            <a:spLocks noChangeArrowheads="1"/>
          </p:cNvSpPr>
          <p:nvPr/>
        </p:nvSpPr>
        <p:spPr bwMode="auto">
          <a:xfrm>
            <a:off x="1619672" y="116632"/>
            <a:ext cx="59046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400" dirty="0">
                <a:latin typeface="Bodoni MT Black" pitchFamily="18" charset="0"/>
                <a:cs typeface="Tahoma" pitchFamily="34" charset="0"/>
              </a:rPr>
              <a:t>Sistema Municipal de Aguas y </a:t>
            </a:r>
            <a:r>
              <a:rPr lang="es-ES" sz="1400" dirty="0" smtClean="0">
                <a:latin typeface="Bodoni MT Black" pitchFamily="18" charset="0"/>
                <a:cs typeface="Tahoma" pitchFamily="34" charset="0"/>
              </a:rPr>
              <a:t>Saneamiento </a:t>
            </a:r>
            <a:r>
              <a:rPr lang="es-ES" sz="1400" dirty="0" smtClean="0">
                <a:latin typeface="Bodoni MT Black" pitchFamily="18" charset="0"/>
                <a:cs typeface="Tahoma" pitchFamily="34" charset="0"/>
              </a:rPr>
              <a:t>de                     </a:t>
            </a:r>
            <a:r>
              <a:rPr lang="es-ES" sz="1400" dirty="0" smtClean="0">
                <a:latin typeface="Bodoni MT Black" pitchFamily="18" charset="0"/>
                <a:cs typeface="Tahoma" pitchFamily="34" charset="0"/>
              </a:rPr>
              <a:t>San </a:t>
            </a:r>
            <a:r>
              <a:rPr lang="es-ES" sz="1400" dirty="0">
                <a:latin typeface="Bodoni MT Black" pitchFamily="18" charset="0"/>
                <a:cs typeface="Tahoma" pitchFamily="34" charset="0"/>
              </a:rPr>
              <a:t>Buenaventura, Coah. </a:t>
            </a:r>
          </a:p>
        </p:txBody>
      </p:sp>
      <p:pic>
        <p:nvPicPr>
          <p:cNvPr id="6" name="5 Imagen" descr="Imagen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72008"/>
            <a:ext cx="504056" cy="54868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Personalizado 1">
      <a:dk1>
        <a:sysClr val="windowText" lastClr="000000"/>
      </a:dk1>
      <a:lt1>
        <a:sysClr val="window" lastClr="FFFFFF"/>
      </a:lt1>
      <a:dk2>
        <a:srgbClr val="4F271C"/>
      </a:dk2>
      <a:lt2>
        <a:srgbClr val="84AA33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</TotalTime>
  <Words>341</Words>
  <Application>Microsoft Office PowerPoint</Application>
  <PresentationFormat>Presentación en pantalla (4:3)</PresentationFormat>
  <Paragraphs>225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Solsticio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1</dc:creator>
  <cp:lastModifiedBy>1</cp:lastModifiedBy>
  <cp:revision>2</cp:revision>
  <dcterms:created xsi:type="dcterms:W3CDTF">2015-05-20T16:46:41Z</dcterms:created>
  <dcterms:modified xsi:type="dcterms:W3CDTF">2015-05-20T17:00:37Z</dcterms:modified>
</cp:coreProperties>
</file>