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9200" cy="10693400"/>
  <p:notesSz cx="75692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2004786" y="165100"/>
            <a:ext cx="3581400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45"/>
              </a:lnSpc>
              <a:spcBef>
                <a:spcPts val="67"/>
              </a:spcBef>
            </a:pPr>
            <a:r>
              <a:rPr sz="1400" b="1" spc="-4" dirty="0">
                <a:latin typeface="Verdana"/>
                <a:cs typeface="Verdana"/>
              </a:rPr>
              <a:t>C</a:t>
            </a:r>
            <a:r>
              <a:rPr sz="1400" b="1" spc="0" dirty="0">
                <a:latin typeface="Verdana"/>
                <a:cs typeface="Verdana"/>
              </a:rPr>
              <a:t>OM</a:t>
            </a:r>
            <a:r>
              <a:rPr sz="1400" b="1" spc="4" dirty="0">
                <a:latin typeface="Verdana"/>
                <a:cs typeface="Verdana"/>
              </a:rPr>
              <a:t>I</a:t>
            </a:r>
            <a:r>
              <a:rPr sz="1400" b="1" spc="0" dirty="0">
                <a:latin typeface="Verdana"/>
                <a:cs typeface="Verdana"/>
              </a:rPr>
              <a:t>TÉ</a:t>
            </a:r>
            <a:r>
              <a:rPr sz="1400" b="1" spc="-4" dirty="0">
                <a:latin typeface="Verdana"/>
                <a:cs typeface="Verdana"/>
              </a:rPr>
              <a:t> E</a:t>
            </a:r>
            <a:r>
              <a:rPr sz="1400" b="1" spc="4" dirty="0">
                <a:latin typeface="Verdana"/>
                <a:cs typeface="Verdana"/>
              </a:rPr>
              <a:t>J</a:t>
            </a:r>
            <a:r>
              <a:rPr sz="1400" b="1" spc="-4" dirty="0">
                <a:latin typeface="Verdana"/>
                <a:cs typeface="Verdana"/>
              </a:rPr>
              <a:t>EC</a:t>
            </a:r>
            <a:r>
              <a:rPr sz="1400" b="1" spc="0" dirty="0">
                <a:latin typeface="Verdana"/>
                <a:cs typeface="Verdana"/>
              </a:rPr>
              <a:t>U</a:t>
            </a:r>
            <a:r>
              <a:rPr sz="1400" b="1" spc="-4" dirty="0">
                <a:latin typeface="Verdana"/>
                <a:cs typeface="Verdana"/>
              </a:rPr>
              <a:t>T</a:t>
            </a:r>
            <a:r>
              <a:rPr sz="1400" b="1" spc="4" dirty="0">
                <a:latin typeface="Verdana"/>
                <a:cs typeface="Verdana"/>
              </a:rPr>
              <a:t>IV</a:t>
            </a:r>
            <a:r>
              <a:rPr sz="1400" b="1" spc="0" dirty="0">
                <a:latin typeface="Verdana"/>
                <a:cs typeface="Verdana"/>
              </a:rPr>
              <a:t>O S</a:t>
            </a:r>
            <a:r>
              <a:rPr sz="1400" b="1" spc="-4" dirty="0">
                <a:latin typeface="Verdana"/>
                <a:cs typeface="Verdana"/>
              </a:rPr>
              <a:t>ECC</a:t>
            </a:r>
            <a:r>
              <a:rPr sz="1400" b="1" spc="4" dirty="0">
                <a:latin typeface="Verdana"/>
                <a:cs typeface="Verdana"/>
              </a:rPr>
              <a:t>I</a:t>
            </a:r>
            <a:r>
              <a:rPr sz="1400" b="1" spc="0" dirty="0">
                <a:latin typeface="Verdana"/>
                <a:cs typeface="Verdana"/>
              </a:rPr>
              <a:t>ON</a:t>
            </a:r>
            <a:r>
              <a:rPr sz="1400" b="1" spc="4" dirty="0">
                <a:latin typeface="Verdana"/>
                <a:cs typeface="Verdana"/>
              </a:rPr>
              <a:t>A</a:t>
            </a:r>
            <a:r>
              <a:rPr sz="1400" b="1" spc="0" dirty="0">
                <a:latin typeface="Verdana"/>
                <a:cs typeface="Verdana"/>
              </a:rPr>
              <a:t>L</a:t>
            </a:r>
            <a:endParaRPr sz="1400" dirty="0">
              <a:latin typeface="Verdana"/>
              <a:cs typeface="Verdana"/>
            </a:endParaRPr>
          </a:p>
          <a:p>
            <a:pPr marL="785621" marR="797602" algn="ctr">
              <a:lnSpc>
                <a:spcPts val="1450"/>
              </a:lnSpc>
              <a:spcBef>
                <a:spcPts val="5"/>
              </a:spcBef>
            </a:pPr>
            <a:r>
              <a:rPr sz="1800" b="1" spc="-4" baseline="-2285" dirty="0">
                <a:latin typeface="Verdana"/>
                <a:cs typeface="Verdana"/>
              </a:rPr>
              <a:t>E</a:t>
            </a:r>
            <a:r>
              <a:rPr sz="1800" b="1" spc="0" baseline="-2285" dirty="0">
                <a:latin typeface="Verdana"/>
                <a:cs typeface="Verdana"/>
              </a:rPr>
              <a:t>ST</a:t>
            </a:r>
            <a:r>
              <a:rPr sz="1800" b="1" spc="-4" baseline="-2285" dirty="0">
                <a:latin typeface="Verdana"/>
                <a:cs typeface="Verdana"/>
              </a:rPr>
              <a:t>R</a:t>
            </a:r>
            <a:r>
              <a:rPr sz="1800" b="1" spc="0" baseline="-2285" dirty="0">
                <a:latin typeface="Verdana"/>
                <a:cs typeface="Verdana"/>
              </a:rPr>
              <a:t>U</a:t>
            </a:r>
            <a:r>
              <a:rPr sz="1800" b="1" spc="4" baseline="-2285" dirty="0">
                <a:latin typeface="Verdana"/>
                <a:cs typeface="Verdana"/>
              </a:rPr>
              <a:t>C</a:t>
            </a:r>
            <a:r>
              <a:rPr sz="1800" b="1" spc="0" baseline="-2285" dirty="0">
                <a:latin typeface="Verdana"/>
                <a:cs typeface="Verdana"/>
              </a:rPr>
              <a:t>T</a:t>
            </a:r>
            <a:r>
              <a:rPr sz="1800" b="1" spc="-4" baseline="-2285" dirty="0">
                <a:latin typeface="Verdana"/>
                <a:cs typeface="Verdana"/>
              </a:rPr>
              <a:t>U</a:t>
            </a:r>
            <a:r>
              <a:rPr sz="1800" b="1" spc="0" baseline="-2285" dirty="0">
                <a:latin typeface="Verdana"/>
                <a:cs typeface="Verdana"/>
              </a:rPr>
              <a:t>RA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44236" y="622300"/>
            <a:ext cx="7302500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Secretario General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Organización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III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IV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VI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VII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VIII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 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 y Conflictos de Educación Inicial Prescolar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 y Conflictos de Primarias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Trabajos y Conflictos de Secundarias Generales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 y Conflictos de Secundarias Técnicas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 y Conflictos de Niveles Especiales, Educación Inicial, Educación Física, Telesecundaria y Misiones Culturares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 y Conflictos de Educación Media Superior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 y Conflictos de Educación Superior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Trabajo y Conflictos del Personal de Apoyo y Asistencia a la Educación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Finanzas Secretaría de Pensionados y Jubilados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Créditos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9700" y="103604"/>
            <a:ext cx="7302500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Vivienda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Equidad, Género y Derechos Humanos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Previsión Social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Promociones Económicas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Promoción en la Función por Incentivos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Cultura y Deporte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Asuntos Educativos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Asuntos Profesionales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Servicio Profesional  Docente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Innovación Tecnológica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del SINADEP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Reingeniería Organizativa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Vinculación Social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Formación Sindical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Pensiones y Jubilaciones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Comunicación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Negociación Laboral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Asuntos Jurídicos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Actas y Acuerdos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la Contraloría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Secretaría de Patrimonio Sindical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Oficialía Mayor</a:t>
            </a:r>
          </a:p>
        </p:txBody>
      </p:sp>
    </p:spTree>
    <p:extLst>
      <p:ext uri="{BB962C8B-B14F-4D97-AF65-F5344CB8AC3E}">
        <p14:creationId xmlns:p14="http://schemas.microsoft.com/office/powerpoint/2010/main" val="369985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217</Words>
  <Application>Microsoft Office PowerPoint</Application>
  <PresentationFormat>Personalizado</PresentationFormat>
  <Paragraphs>78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Verdana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Profr. Juan Antonio</dc:creator>
  <cp:lastModifiedBy>snte</cp:lastModifiedBy>
  <cp:revision>48</cp:revision>
  <dcterms:modified xsi:type="dcterms:W3CDTF">2017-03-08T01:41:14Z</dcterms:modified>
</cp:coreProperties>
</file>