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52BC5F-C505-432C-9D5F-6397687678A3}" v="68" dt="2020-10-07T19:52:56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dead955e1b6278b6" providerId="LiveId" clId="{7752BC5F-C505-432C-9D5F-6397687678A3}"/>
    <pc:docChg chg="modSld">
      <pc:chgData name="" userId="dead955e1b6278b6" providerId="LiveId" clId="{7752BC5F-C505-432C-9D5F-6397687678A3}" dt="2020-10-07T19:52:56.021" v="67" actId="20577"/>
      <pc:docMkLst>
        <pc:docMk/>
      </pc:docMkLst>
      <pc:sldChg chg="modSp">
        <pc:chgData name="" userId="dead955e1b6278b6" providerId="LiveId" clId="{7752BC5F-C505-432C-9D5F-6397687678A3}" dt="2020-10-07T19:52:56.021" v="67" actId="20577"/>
        <pc:sldMkLst>
          <pc:docMk/>
          <pc:sldMk cId="180605276" sldId="256"/>
        </pc:sldMkLst>
        <pc:spChg chg="mod">
          <ac:chgData name="" userId="dead955e1b6278b6" providerId="LiveId" clId="{7752BC5F-C505-432C-9D5F-6397687678A3}" dt="2020-10-07T19:52:25.396" v="6" actId="20577"/>
          <ac:spMkLst>
            <pc:docMk/>
            <pc:sldMk cId="180605276" sldId="256"/>
            <ac:spMk id="7" creationId="{00000000-0000-0000-0000-000000000000}"/>
          </ac:spMkLst>
        </pc:spChg>
        <pc:spChg chg="mod">
          <ac:chgData name="" userId="dead955e1b6278b6" providerId="LiveId" clId="{7752BC5F-C505-432C-9D5F-6397687678A3}" dt="2020-10-07T19:52:56.021" v="67" actId="20577"/>
          <ac:spMkLst>
            <pc:docMk/>
            <pc:sldMk cId="180605276" sldId="25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6054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494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1760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9108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4822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8841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9213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71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004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552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15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906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766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60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6912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41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5089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174047" y="1945385"/>
            <a:ext cx="6221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Bookman Old Style" charset="0"/>
                <a:ea typeface="Bookman Old Style" charset="0"/>
                <a:cs typeface="Bookman Old Style" charset="0"/>
              </a:rPr>
              <a:t>ART. 21 FRACCIÓN XXVII </a:t>
            </a:r>
          </a:p>
          <a:p>
            <a:pPr algn="ctr"/>
            <a:r>
              <a:rPr lang="es-MX" dirty="0">
                <a:latin typeface="Bookman Old Style" charset="0"/>
                <a:ea typeface="Bookman Old Style" charset="0"/>
                <a:cs typeface="Bookman Old Style" charset="0"/>
              </a:rPr>
              <a:t>LEY DE ACCESO A LA INFORMACIÓN P</a:t>
            </a:r>
            <a:r>
              <a:rPr lang="es-ES">
                <a:latin typeface="Bookman Old Style" charset="0"/>
                <a:ea typeface="Bookman Old Style" charset="0"/>
                <a:cs typeface="Bookman Old Style" charset="0"/>
              </a:rPr>
              <a:t>ÚBLICA</a:t>
            </a:r>
            <a:r>
              <a:rPr lang="es-MX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r>
              <a:rPr lang="es-MX" dirty="0">
                <a:latin typeface="Bookman Old Style" charset="0"/>
                <a:ea typeface="Bookman Old Style" charset="0"/>
                <a:cs typeface="Bookman Old Style" charset="0"/>
              </a:rPr>
              <a:t>PARA EL ESTADO DE COAHUILA DE ZARAGOZA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80436" y="5562470"/>
            <a:ext cx="5365932" cy="101566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Fecha de actualización y/o validación:</a:t>
            </a:r>
            <a:r>
              <a:rPr lang="es-MX" sz="12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30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de junio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Servidor público responsable de generar la información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: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Lic. Guicela Elizabeth Torres Salas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Directora Jur</a:t>
            </a:r>
            <a:r>
              <a:rPr lang="es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ídica y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Administrativa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Comisión de Bùsqueda del Estado de Coahuila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15801" y="3527573"/>
            <a:ext cx="8971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</a:pPr>
            <a:r>
              <a:rPr lang="es-MX" altLang="es-MX" sz="2400" dirty="0">
                <a:latin typeface="Bookman Old Style" charset="0"/>
                <a:ea typeface="Bookman Old Style" charset="0"/>
                <a:cs typeface="Bookman Old Style" charset="0"/>
              </a:rPr>
              <a:t>No se han realizado auditorias en el segundo trimestre de 2025, por tal motivo no se puede informar al respecto, en cuanto se actualice la información se pondrá a disposición por este medio.</a:t>
            </a:r>
          </a:p>
        </p:txBody>
      </p:sp>
      <p:pic>
        <p:nvPicPr>
          <p:cNvPr id="6" name="Imagen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96" y="530087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052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</TotalTime>
  <Words>95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Trebuchet MS</vt:lpstr>
      <vt:lpstr>Wingdings 3</vt:lpstr>
      <vt:lpstr>Faceta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Atención a Víctimas</dc:creator>
  <cp:lastModifiedBy>CBECZ Laguna</cp:lastModifiedBy>
  <cp:revision>59</cp:revision>
  <dcterms:created xsi:type="dcterms:W3CDTF">2016-07-02T14:38:50Z</dcterms:created>
  <dcterms:modified xsi:type="dcterms:W3CDTF">2025-07-04T20:22:11Z</dcterms:modified>
</cp:coreProperties>
</file>