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790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998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0709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789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316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192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5232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11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203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470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767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54669-AF2B-4BE1-B289-C78D6D4A5884}" type="datetimeFigureOut">
              <a:rPr lang="es-MX" smtClean="0"/>
              <a:t>30/06/2016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393DC-AD47-4872-9734-37923DB3B253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37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2" y="141669"/>
            <a:ext cx="1030310" cy="103031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96603" y="195159"/>
            <a:ext cx="71026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2200" b="1" cap="small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Sistema Intermunicipal de Aguas y Saneamiento de Múzquiz, San Juan de Sabinas y Sabinas, Coahuila</a:t>
            </a:r>
            <a:endParaRPr lang="es-MX" sz="2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13762" y="1275008"/>
            <a:ext cx="8785539" cy="128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02309" y="898352"/>
            <a:ext cx="32969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b="1" dirty="0"/>
              <a:t>XXI Calendario de Sesiones Publicas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20130" y="1390916"/>
            <a:ext cx="80236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LEY DE ACCESO A LA INFORMACIÓN PÚBLICA Y PROTECCIÓN DE DATOS PERSONALES PARA EL ESTADO DE COAHUILA DE ZARAGOZA</a:t>
            </a:r>
            <a:endParaRPr lang="es-MX" sz="7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Artículo 21. Las entidades públicas deberán mantener impresa para consulta directa y difundir, en su caso, a través de medios electrónicos la siguiente información:</a:t>
            </a:r>
            <a:endParaRPr lang="es-MX" sz="7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XXI. El calendario de las sesiones o reuniones públicas a que se convoquen, y en su caso, la minuta o acta correspondiente</a:t>
            </a:r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2471350" y="4145699"/>
            <a:ext cx="12020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Enero 22</a:t>
            </a:r>
          </a:p>
          <a:p>
            <a:r>
              <a:rPr lang="es-MX" dirty="0"/>
              <a:t>Febrero 18</a:t>
            </a:r>
          </a:p>
          <a:p>
            <a:r>
              <a:rPr lang="es-MX" dirty="0"/>
              <a:t>Marzo 31</a:t>
            </a:r>
          </a:p>
          <a:p>
            <a:r>
              <a:rPr lang="es-MX" dirty="0"/>
              <a:t>Abril 27</a:t>
            </a:r>
          </a:p>
          <a:p>
            <a:r>
              <a:rPr lang="es-MX" dirty="0"/>
              <a:t>Mayo 25</a:t>
            </a:r>
          </a:p>
          <a:p>
            <a:r>
              <a:rPr lang="es-MX" dirty="0"/>
              <a:t>Junio 29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5189838" y="4145699"/>
            <a:ext cx="155760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Julio 27</a:t>
            </a:r>
          </a:p>
          <a:p>
            <a:r>
              <a:rPr lang="es-MX" dirty="0"/>
              <a:t>Agosto 24</a:t>
            </a:r>
          </a:p>
          <a:p>
            <a:r>
              <a:rPr lang="es-MX" dirty="0"/>
              <a:t>Septiembre 28</a:t>
            </a:r>
          </a:p>
          <a:p>
            <a:r>
              <a:rPr lang="es-MX" dirty="0"/>
              <a:t>Octubre 26</a:t>
            </a:r>
          </a:p>
          <a:p>
            <a:r>
              <a:rPr lang="es-MX" dirty="0"/>
              <a:t>Noviembre 30</a:t>
            </a:r>
          </a:p>
          <a:p>
            <a:r>
              <a:rPr lang="es-MX" dirty="0"/>
              <a:t>Diciembre 28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195557" y="3404051"/>
            <a:ext cx="6589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Calendario de sesiones del consejo SIMAS Región Carbonífera 2016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1944130" y="4011827"/>
            <a:ext cx="5209145" cy="2010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TextBox 14"/>
          <p:cNvSpPr txBox="1"/>
          <p:nvPr/>
        </p:nvSpPr>
        <p:spPr>
          <a:xfrm>
            <a:off x="4373653" y="6396335"/>
            <a:ext cx="4747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rgbClr val="002060"/>
                </a:solidFill>
              </a:rPr>
              <a:t>Responsable de generar la información: Ramon Alberto Espinosa Garza</a:t>
            </a:r>
          </a:p>
          <a:p>
            <a:r>
              <a:rPr lang="es-MX" sz="1200" dirty="0">
                <a:solidFill>
                  <a:srgbClr val="002060"/>
                </a:solidFill>
              </a:rPr>
              <a:t>Fecha de Elaboración</a:t>
            </a:r>
            <a:r>
              <a:rPr lang="es-MX" sz="1200">
                <a:solidFill>
                  <a:srgbClr val="002060"/>
                </a:solidFill>
              </a:rPr>
              <a:t>: 01 JULIO </a:t>
            </a:r>
            <a:r>
              <a:rPr lang="es-MX" sz="1200" dirty="0">
                <a:solidFill>
                  <a:srgbClr val="002060"/>
                </a:solidFill>
              </a:rPr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1077831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464</TotalTime>
  <Words>144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Venegas</dc:creator>
  <cp:lastModifiedBy>Isaac Venegas</cp:lastModifiedBy>
  <cp:revision>39</cp:revision>
  <dcterms:created xsi:type="dcterms:W3CDTF">2015-10-03T15:45:18Z</dcterms:created>
  <dcterms:modified xsi:type="dcterms:W3CDTF">2016-06-30T22:40:46Z</dcterms:modified>
</cp:coreProperties>
</file>