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7"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16/01/2025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3923895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16/01/2025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3194420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16/01/2025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108427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75739B5C-29BB-4C6C-996B-F23F954E8B52}" type="datetimeFigureOut">
              <a:rPr lang="es-MX" smtClean="0"/>
              <a:t>16/01/2025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1237418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75739B5C-29BB-4C6C-996B-F23F954E8B52}" type="datetimeFigureOut">
              <a:rPr lang="es-MX" smtClean="0"/>
              <a:t>16/01/2025</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302785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75739B5C-29BB-4C6C-996B-F23F954E8B52}" type="datetimeFigureOut">
              <a:rPr lang="es-MX" smtClean="0"/>
              <a:t>16/01/2025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053340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75739B5C-29BB-4C6C-996B-F23F954E8B52}" type="datetimeFigureOut">
              <a:rPr lang="es-MX" smtClean="0"/>
              <a:t>16/01/2025</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053535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75739B5C-29BB-4C6C-996B-F23F954E8B52}" type="datetimeFigureOut">
              <a:rPr lang="es-MX" smtClean="0"/>
              <a:t>16/01/2025</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1379949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75739B5C-29BB-4C6C-996B-F23F954E8B52}" type="datetimeFigureOut">
              <a:rPr lang="es-MX" smtClean="0"/>
              <a:t>16/01/2025</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4147265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5739B5C-29BB-4C6C-996B-F23F954E8B52}" type="datetimeFigureOut">
              <a:rPr lang="es-MX" smtClean="0"/>
              <a:t>16/01/2025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3967763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75739B5C-29BB-4C6C-996B-F23F954E8B52}" type="datetimeFigureOut">
              <a:rPr lang="es-MX" smtClean="0"/>
              <a:t>16/01/2025</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CD6FF838-534D-4F81-8768-512683C861D0}" type="slidenum">
              <a:rPr lang="es-MX" smtClean="0"/>
              <a:t>‹Nº›</a:t>
            </a:fld>
            <a:endParaRPr lang="es-MX"/>
          </a:p>
        </p:txBody>
      </p:sp>
    </p:spTree>
    <p:extLst>
      <p:ext uri="{BB962C8B-B14F-4D97-AF65-F5344CB8AC3E}">
        <p14:creationId xmlns:p14="http://schemas.microsoft.com/office/powerpoint/2010/main" val="2653008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739B5C-29BB-4C6C-996B-F23F954E8B52}" type="datetimeFigureOut">
              <a:rPr lang="es-MX" smtClean="0"/>
              <a:t>16/01/2025</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6FF838-534D-4F81-8768-512683C861D0}" type="slidenum">
              <a:rPr lang="es-MX" smtClean="0"/>
              <a:t>‹Nº›</a:t>
            </a:fld>
            <a:endParaRPr lang="es-MX"/>
          </a:p>
        </p:txBody>
      </p:sp>
    </p:spTree>
    <p:extLst>
      <p:ext uri="{BB962C8B-B14F-4D97-AF65-F5344CB8AC3E}">
        <p14:creationId xmlns:p14="http://schemas.microsoft.com/office/powerpoint/2010/main" val="18934962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282151" cy="6858000"/>
          </a:xfrm>
          <a:prstGeom prst="rect">
            <a:avLst/>
          </a:prstGeom>
        </p:spPr>
      </p:pic>
      <p:sp>
        <p:nvSpPr>
          <p:cNvPr id="6" name="Rectángulo 5"/>
          <p:cNvSpPr/>
          <p:nvPr/>
        </p:nvSpPr>
        <p:spPr>
          <a:xfrm>
            <a:off x="1704303" y="1257009"/>
            <a:ext cx="8783391" cy="3108543"/>
          </a:xfrm>
          <a:prstGeom prst="rect">
            <a:avLst/>
          </a:prstGeom>
        </p:spPr>
        <p:txBody>
          <a:bodyPr wrap="square">
            <a:spAutoFit/>
          </a:bodyPr>
          <a:lstStyle/>
          <a:p>
            <a:pPr algn="ctr"/>
            <a:r>
              <a:rPr lang="es-MX" sz="2800" dirty="0"/>
              <a:t>De conformidad con el artículo 41 de la Constitución Política de los Estados Unidos Mexicanos, del artículo 27 del Constitución Política del Estado de Coahuila de Zaragoza, así como de los artículos 72 al 84, Ley General de los Partidos Políticos establece el régimen de la Fiscalización de los ingresos y egresos de los partidos políticos. </a:t>
            </a:r>
          </a:p>
        </p:txBody>
      </p:sp>
      <p:sp>
        <p:nvSpPr>
          <p:cNvPr id="7" name="CuadroTexto 1">
            <a:extLst>
              <a:ext uri="{FF2B5EF4-FFF2-40B4-BE49-F238E27FC236}">
                <a16:creationId xmlns:a16="http://schemas.microsoft.com/office/drawing/2014/main" id="{CF3464A6-BBB5-56B0-19F2-C253486AD804}"/>
              </a:ext>
            </a:extLst>
          </p:cNvPr>
          <p:cNvSpPr txBox="1"/>
          <p:nvPr/>
        </p:nvSpPr>
        <p:spPr>
          <a:xfrm>
            <a:off x="222936" y="4723828"/>
            <a:ext cx="4987520" cy="1754326"/>
          </a:xfrm>
          <a:prstGeom prst="rect">
            <a:avLst/>
          </a:prstGeom>
          <a:noFill/>
        </p:spPr>
        <p:txBody>
          <a:bodyPr wrap="square" rtlCol="0">
            <a:spAutoFit/>
          </a:bodyPr>
          <a:ls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MX" dirty="0"/>
              <a:t>Fecha de actualización</a:t>
            </a:r>
            <a:r>
              <a:rPr lang="es-MX"/>
              <a:t>: 07/01/2025</a:t>
            </a:r>
            <a:endParaRPr lang="es-MX" dirty="0"/>
          </a:p>
          <a:p>
            <a:r>
              <a:rPr lang="es-MX" dirty="0"/>
              <a:t>Responsable de Información : Eduardo Hernandez </a:t>
            </a:r>
          </a:p>
          <a:p>
            <a:r>
              <a:rPr lang="es-MX" dirty="0"/>
              <a:t>Responsable de la Unidad: Rudy Nieto  </a:t>
            </a:r>
          </a:p>
          <a:p>
            <a:endParaRPr lang="es-MX" dirty="0"/>
          </a:p>
          <a:p>
            <a:endParaRPr lang="es-MX" dirty="0"/>
          </a:p>
          <a:p>
            <a:endParaRPr lang="es-MX" dirty="0"/>
          </a:p>
        </p:txBody>
      </p:sp>
    </p:spTree>
    <p:extLst>
      <p:ext uri="{BB962C8B-B14F-4D97-AF65-F5344CB8AC3E}">
        <p14:creationId xmlns:p14="http://schemas.microsoft.com/office/powerpoint/2010/main" val="100234534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78</Words>
  <Application>Microsoft Office PowerPoint</Application>
  <PresentationFormat>Panorámica</PresentationFormat>
  <Paragraphs>5</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Calibri Light</vt:lpstr>
      <vt:lpstr>Tema de Office</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usuario2</dc:creator>
  <cp:lastModifiedBy>Admin</cp:lastModifiedBy>
  <cp:revision>44</cp:revision>
  <dcterms:created xsi:type="dcterms:W3CDTF">2017-05-05T23:04:10Z</dcterms:created>
  <dcterms:modified xsi:type="dcterms:W3CDTF">2025-01-16T16:22:02Z</dcterms:modified>
  <cp:contentStatus/>
</cp:coreProperties>
</file>