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F5B4994-7841-4350-B1FC-3AC93FBF211A}" type="datetimeFigureOut">
              <a:rPr lang="es-MX" smtClean="0"/>
              <a:t>02/12/2018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3D91330-1954-4FA9-951E-75CBDA5BB531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780108"/>
          </a:xfrm>
        </p:spPr>
        <p:txBody>
          <a:bodyPr>
            <a:normAutofit fontScale="90000"/>
          </a:bodyPr>
          <a:lstStyle/>
          <a:p>
            <a:br>
              <a:rPr lang="es-MX" b="1" dirty="0">
                <a:latin typeface="Arial Black" panose="020B0A04020102020204" pitchFamily="34" charset="0"/>
              </a:rPr>
            </a:br>
            <a:br>
              <a:rPr lang="es-MX" b="1" dirty="0">
                <a:latin typeface="Arial Black" panose="020B0A04020102020204" pitchFamily="34" charset="0"/>
              </a:rPr>
            </a:br>
            <a:br>
              <a:rPr lang="es-MX" b="1" dirty="0">
                <a:latin typeface="Arial Black" panose="020B0A04020102020204" pitchFamily="34" charset="0"/>
              </a:rPr>
            </a:br>
            <a:r>
              <a:rPr lang="es-MX" b="1" dirty="0">
                <a:latin typeface="Arial Black" panose="020B0A04020102020204" pitchFamily="34" charset="0"/>
              </a:rPr>
              <a:t>SIMAS GENERAL CEPEDA, COAHUILA.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512768" cy="2033240"/>
          </a:xfrm>
        </p:spPr>
        <p:txBody>
          <a:bodyPr>
            <a:normAutofit fontScale="92500" lnSpcReduction="10000"/>
          </a:bodyPr>
          <a:lstStyle/>
          <a:p>
            <a:endParaRPr lang="es-MX" sz="2200" dirty="0">
              <a:latin typeface="Arial Black" panose="020B0A04020102020204" pitchFamily="34" charset="0"/>
            </a:endParaRPr>
          </a:p>
          <a:p>
            <a:r>
              <a:rPr lang="es-MX" sz="2200" dirty="0">
                <a:latin typeface="Arial Black" panose="020B0A04020102020204" pitchFamily="34" charset="0"/>
              </a:rPr>
              <a:t>FECHA DE ACTUALIZACION </a:t>
            </a:r>
          </a:p>
          <a:p>
            <a:r>
              <a:rPr lang="es-MX" sz="2200" u="sng" dirty="0">
                <a:latin typeface="Arial Black" panose="020B0A04020102020204" pitchFamily="34" charset="0"/>
              </a:rPr>
              <a:t>DICIEMBRE DEL 2018</a:t>
            </a:r>
          </a:p>
          <a:p>
            <a:endParaRPr lang="es-MX" dirty="0"/>
          </a:p>
          <a:p>
            <a:r>
              <a:rPr lang="es-MX" dirty="0">
                <a:latin typeface="Arial Black" panose="020B0A04020102020204" pitchFamily="34" charset="0"/>
              </a:rPr>
              <a:t>TEC. GLORIA MARIA ALEJANDRA SANDOVAL PEREZ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5020"/>
            <a:ext cx="1716578" cy="135913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05020"/>
            <a:ext cx="1378456" cy="135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2692400"/>
            <a:ext cx="6400800" cy="1473200"/>
          </a:xfrm>
        </p:spPr>
        <p:txBody>
          <a:bodyPr>
            <a:noAutofit/>
          </a:bodyPr>
          <a:lstStyle/>
          <a:p>
            <a:r>
              <a:rPr lang="es-MX" sz="2400" b="1" dirty="0"/>
              <a:t>NOTA ACLARATORIA:</a:t>
            </a:r>
          </a:p>
          <a:p>
            <a:endParaRPr lang="es-MX" sz="2400" b="1" dirty="0"/>
          </a:p>
          <a:p>
            <a:r>
              <a:rPr lang="es-MX" sz="2400" b="1" dirty="0"/>
              <a:t>HASTA LA FECHA NO SE HAN REALIZADO ESTUDIOS SOBRE EL AGUA.</a:t>
            </a:r>
          </a:p>
        </p:txBody>
      </p:sp>
    </p:spTree>
    <p:extLst>
      <p:ext uri="{BB962C8B-B14F-4D97-AF65-F5344CB8AC3E}">
        <p14:creationId xmlns:p14="http://schemas.microsoft.com/office/powerpoint/2010/main" val="1596385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</TotalTime>
  <Words>28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 Black</vt:lpstr>
      <vt:lpstr>Candara</vt:lpstr>
      <vt:lpstr>Symbol</vt:lpstr>
      <vt:lpstr>Forma de onda</vt:lpstr>
      <vt:lpstr>   SIMAS GENERAL CEPEDA, COAHUILA.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SIMAS GENERAL CEPEDA, COAHUILA.</dc:title>
  <dc:creator>simasHP</dc:creator>
  <cp:lastModifiedBy>airam alejandra sandoval perez</cp:lastModifiedBy>
  <cp:revision>5</cp:revision>
  <dcterms:created xsi:type="dcterms:W3CDTF">2018-03-05T16:44:58Z</dcterms:created>
  <dcterms:modified xsi:type="dcterms:W3CDTF">2018-12-02T23:33:58Z</dcterms:modified>
</cp:coreProperties>
</file>