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80189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6477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3330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403248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10751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797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295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39034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66205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50654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27244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460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13951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307584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06374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231706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9A8CD-CC80-4E5B-A654-773598AAF7F1}" type="datetimeFigureOut">
              <a:rPr lang="es-MX" smtClean="0"/>
              <a:t>08/10/2018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9FD5DFBB-194A-4729-86FC-5B6AD78676A4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99408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552" y="360928"/>
            <a:ext cx="1823670" cy="1340288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2786130" y="600704"/>
            <a:ext cx="694874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dirty="0" smtClean="0"/>
              <a:t>ART. 21 FRACCIÓN XXXII </a:t>
            </a:r>
            <a:r>
              <a:rPr lang="es-MX" dirty="0" smtClean="0"/>
              <a:t>LEY DE ACCESO A LA INFORMACIÓN PÚBLICA PARA EL ESTADO DE COAHUILA DE ZARAGOZA </a:t>
            </a:r>
            <a:endParaRPr lang="es-MX" dirty="0"/>
          </a:p>
        </p:txBody>
      </p:sp>
      <p:sp>
        <p:nvSpPr>
          <p:cNvPr id="6" name="CuadroTexto 5"/>
          <p:cNvSpPr txBox="1"/>
          <p:nvPr/>
        </p:nvSpPr>
        <p:spPr>
          <a:xfrm>
            <a:off x="1497890" y="2087648"/>
            <a:ext cx="76718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s-MX" sz="2800" dirty="0" smtClean="0"/>
              <a:t>La Comisión Ejecutiva Estatal de Atención a Víctimas, en el primer y segundo trimestre (enero - junio) del año 2018, no se tiene registro de actas de recepción - entrega, </a:t>
            </a:r>
            <a:r>
              <a:rPr lang="es-MX" sz="2800" dirty="0" smtClean="0"/>
              <a:t>y lo que respecta al tercer trimestre solo se tiene una acta de entrega- recepción, misma que se adjunta para su consulta.</a:t>
            </a:r>
            <a:endParaRPr lang="es-MX" sz="2800" dirty="0"/>
          </a:p>
        </p:txBody>
      </p:sp>
      <p:sp>
        <p:nvSpPr>
          <p:cNvPr id="7" name="Rectángulo 6"/>
          <p:cNvSpPr/>
          <p:nvPr/>
        </p:nvSpPr>
        <p:spPr>
          <a:xfrm>
            <a:off x="167558" y="5707869"/>
            <a:ext cx="5365932" cy="83099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MX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Fecha de actualización y/o validación:</a:t>
            </a:r>
            <a:r>
              <a:rPr lang="es-MX" sz="1200" baseline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s-MX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30 de </a:t>
            </a:r>
            <a:r>
              <a:rPr lang="es-MX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septiembre</a:t>
            </a:r>
            <a:r>
              <a:rPr lang="es-MX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s-MX" sz="1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 </a:t>
            </a:r>
            <a:r>
              <a:rPr lang="es-MX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2018</a:t>
            </a:r>
            <a:endParaRPr lang="es-MX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MX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Servidor público  responsable de generar la información</a:t>
            </a:r>
            <a:r>
              <a:rPr lang="es-MX" sz="1200" dirty="0">
                <a:solidFill>
                  <a:schemeClr val="bg1">
                    <a:lumMod val="50000"/>
                  </a:schemeClr>
                </a:solidFill>
              </a:rPr>
              <a:t>: </a:t>
            </a:r>
          </a:p>
          <a:p>
            <a:r>
              <a:rPr lang="es-MX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Juan Bernardo Rumayor Rodríguez</a:t>
            </a:r>
            <a:endParaRPr lang="es-MX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MX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Director Administrativo </a:t>
            </a:r>
            <a:r>
              <a:rPr lang="es-MX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Comisión Ejecutiva Estatal de Atención a Víctimas</a:t>
            </a:r>
          </a:p>
        </p:txBody>
      </p:sp>
    </p:spTree>
    <p:extLst>
      <p:ext uri="{BB962C8B-B14F-4D97-AF65-F5344CB8AC3E}">
        <p14:creationId xmlns:p14="http://schemas.microsoft.com/office/powerpoint/2010/main" val="18060527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Violeta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146</TotalTime>
  <Words>110</Words>
  <Application>Microsoft Office PowerPoint</Application>
  <PresentationFormat>Panorámica</PresentationFormat>
  <Paragraphs>6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Trebuchet MS</vt:lpstr>
      <vt:lpstr>Wingdings 3</vt:lpstr>
      <vt:lpstr>Faceta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Atención a Víctimas</dc:creator>
  <cp:lastModifiedBy>Atención a Víctimas</cp:lastModifiedBy>
  <cp:revision>29</cp:revision>
  <dcterms:created xsi:type="dcterms:W3CDTF">2016-07-02T14:38:50Z</dcterms:created>
  <dcterms:modified xsi:type="dcterms:W3CDTF">2018-10-08T14:57:04Z</dcterms:modified>
</cp:coreProperties>
</file>