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604" r:id="rId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339933"/>
    <a:srgbClr val="00FF00"/>
    <a:srgbClr val="005000"/>
    <a:srgbClr val="006400"/>
    <a:srgbClr val="24921E"/>
    <a:srgbClr val="FF6600"/>
    <a:srgbClr val="3E3A3A"/>
    <a:srgbClr val="026D02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35" autoAdjust="0"/>
    <p:restoredTop sz="90126" autoAdjust="0"/>
  </p:normalViewPr>
  <p:slideViewPr>
    <p:cSldViewPr snapToGrid="0">
      <p:cViewPr varScale="1">
        <p:scale>
          <a:sx n="103" d="100"/>
          <a:sy n="103" d="100"/>
        </p:scale>
        <p:origin x="199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38155" cy="466554"/>
          </a:xfrm>
          <a:prstGeom prst="rect">
            <a:avLst/>
          </a:prstGeom>
        </p:spPr>
        <p:txBody>
          <a:bodyPr vert="horz" lIns="91420" tIns="45710" rIns="91420" bIns="45710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676" y="1"/>
            <a:ext cx="3038155" cy="466554"/>
          </a:xfrm>
          <a:prstGeom prst="rect">
            <a:avLst/>
          </a:prstGeom>
        </p:spPr>
        <p:txBody>
          <a:bodyPr vert="horz" lIns="91420" tIns="45710" rIns="91420" bIns="45710" rtlCol="0"/>
          <a:lstStyle>
            <a:lvl1pPr algn="r">
              <a:defRPr sz="1200"/>
            </a:lvl1pPr>
          </a:lstStyle>
          <a:p>
            <a:fld id="{07C64DA5-DC83-4E3B-B2ED-5F1B7B6C7DFF}" type="datetimeFigureOut">
              <a:rPr lang="es-MX" smtClean="0"/>
              <a:pPr/>
              <a:t>20/12/2018</a:t>
            </a:fld>
            <a:endParaRPr lang="es-MX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11288" y="1160463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0" tIns="45710" rIns="91420" bIns="45710" rtlCol="0" anchor="ctr"/>
          <a:lstStyle/>
          <a:p>
            <a:endParaRPr lang="es-MX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357" y="4473244"/>
            <a:ext cx="5607691" cy="3661502"/>
          </a:xfrm>
          <a:prstGeom prst="rect">
            <a:avLst/>
          </a:prstGeom>
        </p:spPr>
        <p:txBody>
          <a:bodyPr vert="horz" lIns="91420" tIns="45710" rIns="91420" bIns="4571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3" y="8829847"/>
            <a:ext cx="3038155" cy="466554"/>
          </a:xfrm>
          <a:prstGeom prst="rect">
            <a:avLst/>
          </a:prstGeom>
        </p:spPr>
        <p:txBody>
          <a:bodyPr vert="horz" lIns="91420" tIns="45710" rIns="91420" bIns="45710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676" y="8829847"/>
            <a:ext cx="3038155" cy="466554"/>
          </a:xfrm>
          <a:prstGeom prst="rect">
            <a:avLst/>
          </a:prstGeom>
        </p:spPr>
        <p:txBody>
          <a:bodyPr vert="horz" lIns="91420" tIns="45710" rIns="91420" bIns="45710" rtlCol="0" anchor="b"/>
          <a:lstStyle>
            <a:lvl1pPr algn="r">
              <a:defRPr sz="1200"/>
            </a:lvl1pPr>
          </a:lstStyle>
          <a:p>
            <a:fld id="{6DC7795E-CC43-47B5-B8E5-732C4CB931C3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6554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703DD-BC96-4592-AE41-1699C998135E}" type="datetimeFigureOut">
              <a:rPr lang="es-MX" smtClean="0"/>
              <a:pPr/>
              <a:t>20/12/2018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369D6-B4BB-41CA-9ED8-C1C8DB4DC46B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14374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703DD-BC96-4592-AE41-1699C998135E}" type="datetimeFigureOut">
              <a:rPr lang="es-MX" smtClean="0"/>
              <a:pPr/>
              <a:t>20/12/2018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369D6-B4BB-41CA-9ED8-C1C8DB4DC46B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24295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703DD-BC96-4592-AE41-1699C998135E}" type="datetimeFigureOut">
              <a:rPr lang="es-MX" smtClean="0"/>
              <a:pPr/>
              <a:t>20/12/2018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369D6-B4BB-41CA-9ED8-C1C8DB4DC46B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51199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703DD-BC96-4592-AE41-1699C998135E}" type="datetimeFigureOut">
              <a:rPr lang="es-MX" smtClean="0"/>
              <a:pPr/>
              <a:t>20/12/2018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369D6-B4BB-41CA-9ED8-C1C8DB4DC46B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832786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703DD-BC96-4592-AE41-1699C998135E}" type="datetimeFigureOut">
              <a:rPr lang="es-MX" smtClean="0"/>
              <a:pPr/>
              <a:t>20/12/2018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369D6-B4BB-41CA-9ED8-C1C8DB4DC46B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692616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703DD-BC96-4592-AE41-1699C998135E}" type="datetimeFigureOut">
              <a:rPr lang="es-MX" smtClean="0"/>
              <a:pPr/>
              <a:t>20/12/2018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369D6-B4BB-41CA-9ED8-C1C8DB4DC46B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724011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703DD-BC96-4592-AE41-1699C998135E}" type="datetimeFigureOut">
              <a:rPr lang="es-MX" smtClean="0"/>
              <a:pPr/>
              <a:t>20/12/2018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369D6-B4BB-41CA-9ED8-C1C8DB4DC46B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064297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703DD-BC96-4592-AE41-1699C998135E}" type="datetimeFigureOut">
              <a:rPr lang="es-MX" smtClean="0"/>
              <a:pPr/>
              <a:t>20/12/2018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369D6-B4BB-41CA-9ED8-C1C8DB4DC46B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6292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703DD-BC96-4592-AE41-1699C998135E}" type="datetimeFigureOut">
              <a:rPr lang="es-MX" smtClean="0"/>
              <a:pPr/>
              <a:t>20/12/2018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369D6-B4BB-41CA-9ED8-C1C8DB4DC46B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03028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703DD-BC96-4592-AE41-1699C998135E}" type="datetimeFigureOut">
              <a:rPr lang="es-MX" smtClean="0"/>
              <a:pPr/>
              <a:t>20/12/2018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369D6-B4BB-41CA-9ED8-C1C8DB4DC46B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9946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703DD-BC96-4592-AE41-1699C998135E}" type="datetimeFigureOut">
              <a:rPr lang="es-MX" smtClean="0"/>
              <a:pPr/>
              <a:t>20/12/2018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369D6-B4BB-41CA-9ED8-C1C8DB4DC46B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95603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703DD-BC96-4592-AE41-1699C998135E}" type="datetimeFigureOut">
              <a:rPr lang="es-MX" smtClean="0"/>
              <a:pPr/>
              <a:t>20/12/2018</a:t>
            </a:fld>
            <a:endParaRPr lang="es-MX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369D6-B4BB-41CA-9ED8-C1C8DB4DC46B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7005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703DD-BC96-4592-AE41-1699C998135E}" type="datetimeFigureOut">
              <a:rPr lang="es-MX" smtClean="0"/>
              <a:pPr/>
              <a:t>20/12/2018</a:t>
            </a:fld>
            <a:endParaRPr lang="es-MX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369D6-B4BB-41CA-9ED8-C1C8DB4DC46B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31420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703DD-BC96-4592-AE41-1699C998135E}" type="datetimeFigureOut">
              <a:rPr lang="es-MX" smtClean="0"/>
              <a:pPr/>
              <a:t>20/12/2018</a:t>
            </a:fld>
            <a:endParaRPr lang="es-MX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369D6-B4BB-41CA-9ED8-C1C8DB4DC46B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86139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703DD-BC96-4592-AE41-1699C998135E}" type="datetimeFigureOut">
              <a:rPr lang="es-MX" smtClean="0"/>
              <a:pPr/>
              <a:t>20/12/2018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369D6-B4BB-41CA-9ED8-C1C8DB4DC46B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46687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703DD-BC96-4592-AE41-1699C998135E}" type="datetimeFigureOut">
              <a:rPr lang="es-MX" smtClean="0"/>
              <a:pPr/>
              <a:t>20/12/2018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369D6-B4BB-41CA-9ED8-C1C8DB4DC46B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72372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703DD-BC96-4592-AE41-1699C998135E}" type="datetimeFigureOut">
              <a:rPr lang="es-MX" smtClean="0"/>
              <a:pPr/>
              <a:t>20/12/2018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FA369D6-B4BB-41CA-9ED8-C1C8DB4DC46B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77471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0 CuadroTexto"/>
          <p:cNvSpPr txBox="1"/>
          <p:nvPr/>
        </p:nvSpPr>
        <p:spPr>
          <a:xfrm>
            <a:off x="950280" y="1863862"/>
            <a:ext cx="60340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dirty="0">
                <a:latin typeface="Arial" pitchFamily="34" charset="0"/>
                <a:cs typeface="Arial" pitchFamily="34" charset="0"/>
              </a:rPr>
              <a:t>Presupuesto de Ingresos del Ejercicio Fiscal 2018</a:t>
            </a:r>
            <a:endParaRPr lang="es-ES" sz="36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589943" y="3279227"/>
          <a:ext cx="6754761" cy="1912204"/>
        </p:xfrm>
        <a:graphic>
          <a:graphicData uri="http://schemas.openxmlformats.org/drawingml/2006/table">
            <a:tbl>
              <a:tblPr/>
              <a:tblGrid>
                <a:gridCol w="2308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9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838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71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51431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Presupuesto de Ingresos Instituto Municipal de Planeación  de Piedras Negras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18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TOTAL DE INGRESOS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 $  8,132,611.39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3186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Transferencias, Asignaciones, Subsidios y Otras Ayudas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8,132,611.39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4401">
                <a:tc>
                  <a:txBody>
                    <a:bodyPr/>
                    <a:lstStyle/>
                    <a:p>
                      <a:pPr algn="l" fontAlgn="ctr"/>
                      <a:endParaRPr lang="es-MX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Transferencias Internas y Asignaciones al Sector Público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$  8,132,611.39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5A5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CuadroTexto 1">
            <a:extLst>
              <a:ext uri="{FF2B5EF4-FFF2-40B4-BE49-F238E27FC236}">
                <a16:creationId xmlns:a16="http://schemas.microsoft.com/office/drawing/2014/main" id="{3E26CA47-7026-4661-9C6D-67E165C1C2B2}"/>
              </a:ext>
            </a:extLst>
          </p:cNvPr>
          <p:cNvSpPr txBox="1"/>
          <p:nvPr/>
        </p:nvSpPr>
        <p:spPr>
          <a:xfrm>
            <a:off x="1287624" y="503853"/>
            <a:ext cx="54770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dirty="0"/>
              <a:t>Fecha de Actualización y/o Validación: </a:t>
            </a:r>
            <a:r>
              <a:rPr lang="es-ES" sz="1000" dirty="0"/>
              <a:t>15 de Octubre de 2018 </a:t>
            </a:r>
            <a:endParaRPr lang="es-MX" sz="1000" dirty="0"/>
          </a:p>
          <a:p>
            <a:r>
              <a:rPr lang="es-ES" sz="1000" b="1" dirty="0"/>
              <a:t>Área Responsable de la Información: </a:t>
            </a:r>
            <a:r>
              <a:rPr lang="es-ES" sz="1000" dirty="0"/>
              <a:t>Coordinación Administrativa</a:t>
            </a:r>
            <a:endParaRPr lang="es-MX" sz="1000" dirty="0"/>
          </a:p>
          <a:p>
            <a:r>
              <a:rPr lang="es-ES" sz="1000" b="1" dirty="0"/>
              <a:t>Nombre del Servidor Público Responsable: </a:t>
            </a:r>
            <a:r>
              <a:rPr lang="es-ES" sz="1000" dirty="0"/>
              <a:t>Lic. Cinthya Villarreal Juárez</a:t>
            </a:r>
            <a:endParaRPr lang="es-MX" sz="1000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5014115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21362</TotalTime>
  <Words>79</Words>
  <Application>Microsoft Office PowerPoint</Application>
  <PresentationFormat>Presentación en pantalla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Trebuchet MS</vt:lpstr>
      <vt:lpstr>Wingdings 3</vt:lpstr>
      <vt:lpstr>Faceta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Clarissa Zendejo</dc:creator>
  <cp:lastModifiedBy>Bernardo Reyna Lopez</cp:lastModifiedBy>
  <cp:revision>680</cp:revision>
  <cp:lastPrinted>2018-01-04T02:07:32Z</cp:lastPrinted>
  <dcterms:created xsi:type="dcterms:W3CDTF">2015-11-05T16:45:28Z</dcterms:created>
  <dcterms:modified xsi:type="dcterms:W3CDTF">2018-12-20T23:15:58Z</dcterms:modified>
</cp:coreProperties>
</file>