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8" r:id="rId1"/>
  </p:sldMasterIdLst>
  <p:sldIdLst>
    <p:sldId id="256" r:id="rId2"/>
    <p:sldId id="257" r:id="rId3"/>
    <p:sldId id="258" r:id="rId4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BBF2DC6-B877-4EBB-A53A-7AE5F89C82C0}">
          <p14:sldIdLst>
            <p14:sldId id="256"/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94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2226" y="84"/>
      </p:cViewPr>
      <p:guideLst>
        <p:guide orient="horz" pos="294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89365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410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574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7802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570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76204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82838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066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37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131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122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1710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92103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3501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81102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1774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375B-7884-4FC3-BE53-24B48FC2B678}" type="datetimeFigureOut">
              <a:rPr lang="es-MX" smtClean="0"/>
              <a:t>05/01/2019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9BCB116F-BDB9-4016-8B1E-C59B3B1B3174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3447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0" r:id="rId12"/>
    <p:sldLayoutId id="2147484001" r:id="rId13"/>
    <p:sldLayoutId id="2147484002" r:id="rId14"/>
    <p:sldLayoutId id="2147484003" r:id="rId15"/>
    <p:sldLayoutId id="2147484004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emf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23" Type="http://schemas.openxmlformats.org/officeDocument/2006/relationships/image" Target="../media/image22.jpe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grpSp>
        <p:nvGrpSpPr>
          <p:cNvPr id="5" name="Group 2692"/>
          <p:cNvGrpSpPr/>
          <p:nvPr/>
        </p:nvGrpSpPr>
        <p:grpSpPr>
          <a:xfrm>
            <a:off x="660808" y="0"/>
            <a:ext cx="6342044" cy="7952104"/>
            <a:chOff x="615903" y="0"/>
            <a:chExt cx="6342529" cy="7952153"/>
          </a:xfrm>
        </p:grpSpPr>
        <p:pic>
          <p:nvPicPr>
            <p:cNvPr id="6" name="Picture 333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319528" y="28369"/>
              <a:ext cx="2612136" cy="935736"/>
            </a:xfrm>
            <a:prstGeom prst="rect">
              <a:avLst/>
            </a:prstGeom>
            <a:noFill/>
          </p:spPr>
        </p:pic>
        <p:sp>
          <p:nvSpPr>
            <p:cNvPr id="7" name="Shape 8"/>
            <p:cNvSpPr/>
            <p:nvPr/>
          </p:nvSpPr>
          <p:spPr>
            <a:xfrm>
              <a:off x="2324862" y="35823"/>
              <a:ext cx="2608961" cy="927519"/>
            </a:xfrm>
            <a:custGeom>
              <a:avLst/>
              <a:gdLst/>
              <a:ahLst/>
              <a:cxnLst/>
              <a:rect l="0" t="0" r="0" b="0"/>
              <a:pathLst>
                <a:path w="2608961" h="927519">
                  <a:moveTo>
                    <a:pt x="0" y="927519"/>
                  </a:moveTo>
                  <a:lnTo>
                    <a:pt x="2608961" y="927519"/>
                  </a:lnTo>
                  <a:lnTo>
                    <a:pt x="2608961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A5A5A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8" name="Rectangle 11"/>
            <p:cNvSpPr/>
            <p:nvPr/>
          </p:nvSpPr>
          <p:spPr>
            <a:xfrm>
              <a:off x="2517648" y="0"/>
              <a:ext cx="3031925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LUIS ENRIQUE GARCIA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Rectangle 12"/>
            <p:cNvSpPr/>
            <p:nvPr/>
          </p:nvSpPr>
          <p:spPr>
            <a:xfrm>
              <a:off x="3225038" y="243840"/>
              <a:ext cx="1078546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CERDA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Rectangle 13"/>
            <p:cNvSpPr/>
            <p:nvPr/>
          </p:nvSpPr>
          <p:spPr>
            <a:xfrm>
              <a:off x="4035806" y="243840"/>
              <a:ext cx="74898" cy="300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Rectangle 14"/>
            <p:cNvSpPr/>
            <p:nvPr/>
          </p:nvSpPr>
          <p:spPr>
            <a:xfrm>
              <a:off x="2851658" y="481164"/>
              <a:ext cx="2068338" cy="1988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5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SECRETARIO GENERAL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Rectangle 15"/>
            <p:cNvSpPr/>
            <p:nvPr/>
          </p:nvSpPr>
          <p:spPr>
            <a:xfrm>
              <a:off x="4409567" y="481164"/>
              <a:ext cx="49556" cy="1988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5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Rectangle 16"/>
            <p:cNvSpPr/>
            <p:nvPr/>
          </p:nvSpPr>
          <p:spPr>
            <a:xfrm>
              <a:off x="2658613" y="650286"/>
              <a:ext cx="2841388" cy="1988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DEPARTAMENTO: PARQUES </a:t>
              </a:r>
              <a:r>
                <a:rPr lang="es-MX" sz="1050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Y</a:t>
              </a:r>
              <a:r>
                <a:rPr lang="es-MX" sz="105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7"/>
            <p:cNvSpPr/>
            <p:nvPr/>
          </p:nvSpPr>
          <p:spPr>
            <a:xfrm>
              <a:off x="3383395" y="801453"/>
              <a:ext cx="940955" cy="23677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JARDINES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8"/>
            <p:cNvSpPr/>
            <p:nvPr/>
          </p:nvSpPr>
          <p:spPr>
            <a:xfrm>
              <a:off x="3875786" y="801458"/>
              <a:ext cx="49556" cy="1988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05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9"/>
            <p:cNvSpPr/>
            <p:nvPr/>
          </p:nvSpPr>
          <p:spPr>
            <a:xfrm>
              <a:off x="3630422" y="964154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Rectangle 20"/>
            <p:cNvSpPr/>
            <p:nvPr/>
          </p:nvSpPr>
          <p:spPr>
            <a:xfrm>
              <a:off x="3630422" y="1208580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" name="Shape 21"/>
            <p:cNvSpPr/>
            <p:nvPr/>
          </p:nvSpPr>
          <p:spPr>
            <a:xfrm>
              <a:off x="3171063" y="970582"/>
              <a:ext cx="0" cy="6428995"/>
            </a:xfrm>
            <a:custGeom>
              <a:avLst/>
              <a:gdLst/>
              <a:ahLst/>
              <a:cxnLst/>
              <a:rect l="0" t="0" r="0" b="0"/>
              <a:pathLst>
                <a:path h="6428995">
                  <a:moveTo>
                    <a:pt x="0" y="0"/>
                  </a:moveTo>
                  <a:lnTo>
                    <a:pt x="0" y="6428995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5B9B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pic>
          <p:nvPicPr>
            <p:cNvPr id="19" name="Picture 333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36168" y="1556433"/>
              <a:ext cx="1816608" cy="902208"/>
            </a:xfrm>
            <a:prstGeom prst="rect">
              <a:avLst/>
            </a:prstGeom>
          </p:spPr>
        </p:pic>
        <p:sp>
          <p:nvSpPr>
            <p:cNvPr id="20" name="Shape 23"/>
            <p:cNvSpPr/>
            <p:nvPr/>
          </p:nvSpPr>
          <p:spPr>
            <a:xfrm>
              <a:off x="843026" y="1563519"/>
              <a:ext cx="1809877" cy="894995"/>
            </a:xfrm>
            <a:custGeom>
              <a:avLst/>
              <a:gdLst/>
              <a:ahLst/>
              <a:cxnLst/>
              <a:rect l="0" t="0" r="0" b="0"/>
              <a:pathLst>
                <a:path w="1809877" h="894995">
                  <a:moveTo>
                    <a:pt x="0" y="894995"/>
                  </a:moveTo>
                  <a:lnTo>
                    <a:pt x="1809877" y="894995"/>
                  </a:lnTo>
                  <a:lnTo>
                    <a:pt x="1809877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A5A5A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21" name="Rectangle 24"/>
            <p:cNvSpPr/>
            <p:nvPr/>
          </p:nvSpPr>
          <p:spPr>
            <a:xfrm>
              <a:off x="1747139" y="871571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2" name="Rectangle 25"/>
            <p:cNvSpPr/>
            <p:nvPr/>
          </p:nvSpPr>
          <p:spPr>
            <a:xfrm>
              <a:off x="1747139" y="1084931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3" name="Rectangle 26"/>
            <p:cNvSpPr/>
            <p:nvPr/>
          </p:nvSpPr>
          <p:spPr>
            <a:xfrm>
              <a:off x="1747139" y="1297353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4" name="Rectangle 27"/>
            <p:cNvSpPr/>
            <p:nvPr/>
          </p:nvSpPr>
          <p:spPr>
            <a:xfrm>
              <a:off x="1747139" y="1480233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Rectangle 28"/>
            <p:cNvSpPr/>
            <p:nvPr/>
          </p:nvSpPr>
          <p:spPr>
            <a:xfrm>
              <a:off x="855472" y="1692666"/>
              <a:ext cx="1773555" cy="24451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ROLANDO RODRIGUEZ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8" name="Rectangle 31"/>
            <p:cNvSpPr/>
            <p:nvPr/>
          </p:nvSpPr>
          <p:spPr>
            <a:xfrm>
              <a:off x="852463" y="1836246"/>
              <a:ext cx="1846585" cy="20882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OYAZABAL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9" name="Rectangle 32"/>
            <p:cNvSpPr/>
            <p:nvPr/>
          </p:nvSpPr>
          <p:spPr>
            <a:xfrm>
              <a:off x="2498725" y="1845971"/>
              <a:ext cx="56427" cy="22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1" name="Rectangle 34"/>
            <p:cNvSpPr/>
            <p:nvPr/>
          </p:nvSpPr>
          <p:spPr>
            <a:xfrm>
              <a:off x="855472" y="1982474"/>
              <a:ext cx="1804162" cy="33989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SECRETARIO DE ORGANZACIÓN Y ESTADISTICA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2" name="Rectangle 35"/>
            <p:cNvSpPr/>
            <p:nvPr/>
          </p:nvSpPr>
          <p:spPr>
            <a:xfrm>
              <a:off x="2126869" y="2164192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3" name="Rectangle 36"/>
            <p:cNvSpPr/>
            <p:nvPr/>
          </p:nvSpPr>
          <p:spPr>
            <a:xfrm>
              <a:off x="980567" y="2301352"/>
              <a:ext cx="203996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DEPTO: </a:t>
              </a:r>
              <a:r>
                <a:rPr lang="es-MX" sz="9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BIBLIOTECAS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4" name="Rectangle 37"/>
            <p:cNvSpPr/>
            <p:nvPr/>
          </p:nvSpPr>
          <p:spPr>
            <a:xfrm>
              <a:off x="2515489" y="2301352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5" name="Rectangle 38"/>
            <p:cNvSpPr/>
            <p:nvPr/>
          </p:nvSpPr>
          <p:spPr>
            <a:xfrm>
              <a:off x="934822" y="2469182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9"/>
            <p:cNvSpPr/>
            <p:nvPr/>
          </p:nvSpPr>
          <p:spPr>
            <a:xfrm>
              <a:off x="1747139" y="2685384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40"/>
            <p:cNvSpPr/>
            <p:nvPr/>
          </p:nvSpPr>
          <p:spPr>
            <a:xfrm>
              <a:off x="1747139" y="2929811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38" name="Picture 333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394245" y="2953632"/>
              <a:ext cx="1789176" cy="947928"/>
            </a:xfrm>
            <a:prstGeom prst="rect">
              <a:avLst/>
            </a:prstGeom>
          </p:spPr>
        </p:pic>
        <p:sp>
          <p:nvSpPr>
            <p:cNvPr id="39" name="Shape 42"/>
            <p:cNvSpPr/>
            <p:nvPr/>
          </p:nvSpPr>
          <p:spPr>
            <a:xfrm>
              <a:off x="4420108" y="2961257"/>
              <a:ext cx="1780286" cy="944423"/>
            </a:xfrm>
            <a:custGeom>
              <a:avLst/>
              <a:gdLst/>
              <a:ahLst/>
              <a:cxnLst/>
              <a:rect l="0" t="0" r="0" b="0"/>
              <a:pathLst>
                <a:path w="1780286" h="944423">
                  <a:moveTo>
                    <a:pt x="0" y="944423"/>
                  </a:moveTo>
                  <a:lnTo>
                    <a:pt x="1780286" y="944423"/>
                  </a:lnTo>
                  <a:lnTo>
                    <a:pt x="1780286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A5A5A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40" name="Rectangle 43"/>
            <p:cNvSpPr/>
            <p:nvPr/>
          </p:nvSpPr>
          <p:spPr>
            <a:xfrm>
              <a:off x="5311394" y="2507436"/>
              <a:ext cx="66001" cy="2648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4"/>
            <p:cNvSpPr/>
            <p:nvPr/>
          </p:nvSpPr>
          <p:spPr>
            <a:xfrm>
              <a:off x="5311394" y="2721071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5"/>
            <p:cNvSpPr/>
            <p:nvPr/>
          </p:nvSpPr>
          <p:spPr>
            <a:xfrm>
              <a:off x="5311394" y="2933494"/>
              <a:ext cx="56314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46"/>
            <p:cNvSpPr/>
            <p:nvPr/>
          </p:nvSpPr>
          <p:spPr>
            <a:xfrm>
              <a:off x="4445930" y="3117284"/>
              <a:ext cx="1619475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JESUS RICARDO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47"/>
            <p:cNvSpPr/>
            <p:nvPr/>
          </p:nvSpPr>
          <p:spPr>
            <a:xfrm>
              <a:off x="4680473" y="3271080"/>
              <a:ext cx="1305884" cy="1995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GARCIA GARCIA</a:t>
              </a:r>
              <a:r>
                <a:rPr lang="es-MX" sz="1200" b="1" dirty="0" smtClea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8"/>
            <p:cNvSpPr/>
            <p:nvPr/>
          </p:nvSpPr>
          <p:spPr>
            <a:xfrm>
              <a:off x="5727827" y="3299254"/>
              <a:ext cx="56314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9"/>
            <p:cNvSpPr/>
            <p:nvPr/>
          </p:nvSpPr>
          <p:spPr>
            <a:xfrm>
              <a:off x="4773422" y="3480039"/>
              <a:ext cx="66490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SRIO DE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50"/>
            <p:cNvSpPr/>
            <p:nvPr/>
          </p:nvSpPr>
          <p:spPr>
            <a:xfrm>
              <a:off x="5273294" y="3480039"/>
              <a:ext cx="764047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FINANZAS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51"/>
            <p:cNvSpPr/>
            <p:nvPr/>
          </p:nvSpPr>
          <p:spPr>
            <a:xfrm>
              <a:off x="5848223" y="3480039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52"/>
            <p:cNvSpPr/>
            <p:nvPr/>
          </p:nvSpPr>
          <p:spPr>
            <a:xfrm>
              <a:off x="4505264" y="3616610"/>
              <a:ext cx="1374074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DEPTO: PROGRAMAS Y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0" name="Rectangle 53"/>
            <p:cNvSpPr/>
            <p:nvPr/>
          </p:nvSpPr>
          <p:spPr>
            <a:xfrm>
              <a:off x="4842480" y="3761051"/>
              <a:ext cx="2115952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PRESUPUESTO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1" name="Rectangle 54"/>
            <p:cNvSpPr/>
            <p:nvPr/>
          </p:nvSpPr>
          <p:spPr>
            <a:xfrm>
              <a:off x="6107303" y="3769027"/>
              <a:ext cx="34356" cy="15484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2" name="Rectangle 56"/>
            <p:cNvSpPr/>
            <p:nvPr/>
          </p:nvSpPr>
          <p:spPr>
            <a:xfrm>
              <a:off x="5311394" y="4138978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53" name="Picture 333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365652" y="4274347"/>
              <a:ext cx="1846363" cy="1018032"/>
            </a:xfrm>
            <a:prstGeom prst="rect">
              <a:avLst/>
            </a:prstGeom>
          </p:spPr>
        </p:pic>
        <p:sp>
          <p:nvSpPr>
            <p:cNvPr id="54" name="Shape 58"/>
            <p:cNvSpPr/>
            <p:nvPr/>
          </p:nvSpPr>
          <p:spPr>
            <a:xfrm>
              <a:off x="4428744" y="4306885"/>
              <a:ext cx="1771650" cy="1009637"/>
            </a:xfrm>
            <a:custGeom>
              <a:avLst/>
              <a:gdLst/>
              <a:ahLst/>
              <a:cxnLst/>
              <a:rect l="0" t="0" r="0" b="0"/>
              <a:pathLst>
                <a:path w="1771650" h="1009637">
                  <a:moveTo>
                    <a:pt x="0" y="1009637"/>
                  </a:moveTo>
                  <a:lnTo>
                    <a:pt x="1771650" y="1009637"/>
                  </a:lnTo>
                  <a:lnTo>
                    <a:pt x="1771650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A5A5A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55" name="Rectangle 59"/>
            <p:cNvSpPr/>
            <p:nvPr/>
          </p:nvSpPr>
          <p:spPr>
            <a:xfrm>
              <a:off x="5315458" y="3672682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6" name="Rectangle 60"/>
            <p:cNvSpPr/>
            <p:nvPr/>
          </p:nvSpPr>
          <p:spPr>
            <a:xfrm>
              <a:off x="5315458" y="3886042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7" name="Rectangle 61"/>
            <p:cNvSpPr/>
            <p:nvPr/>
          </p:nvSpPr>
          <p:spPr>
            <a:xfrm>
              <a:off x="5315458" y="4098465"/>
              <a:ext cx="56314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8" name="Rectangle 62"/>
            <p:cNvSpPr/>
            <p:nvPr/>
          </p:nvSpPr>
          <p:spPr>
            <a:xfrm>
              <a:off x="5315458" y="4281323"/>
              <a:ext cx="56427" cy="226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59" name="Rectangle 63"/>
            <p:cNvSpPr/>
            <p:nvPr/>
          </p:nvSpPr>
          <p:spPr>
            <a:xfrm>
              <a:off x="4471222" y="4473010"/>
              <a:ext cx="2040061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JOSE LUIS MARTINEZ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0" name="Rectangle 64"/>
            <p:cNvSpPr/>
            <p:nvPr/>
          </p:nvSpPr>
          <p:spPr>
            <a:xfrm>
              <a:off x="5028946" y="4647360"/>
              <a:ext cx="766784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WONG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1" name="Rectangle 65"/>
            <p:cNvSpPr/>
            <p:nvPr/>
          </p:nvSpPr>
          <p:spPr>
            <a:xfrm>
              <a:off x="5600446" y="4647360"/>
              <a:ext cx="56314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66"/>
            <p:cNvSpPr/>
            <p:nvPr/>
          </p:nvSpPr>
          <p:spPr>
            <a:xfrm>
              <a:off x="4751578" y="4828144"/>
              <a:ext cx="66490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SRIO DE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67"/>
            <p:cNvSpPr/>
            <p:nvPr/>
          </p:nvSpPr>
          <p:spPr>
            <a:xfrm>
              <a:off x="5251450" y="4828144"/>
              <a:ext cx="835191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DEPORTES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Rectangle 68"/>
            <p:cNvSpPr/>
            <p:nvPr/>
          </p:nvSpPr>
          <p:spPr>
            <a:xfrm>
              <a:off x="5879338" y="4828144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Rectangle 69"/>
            <p:cNvSpPr/>
            <p:nvPr/>
          </p:nvSpPr>
          <p:spPr>
            <a:xfrm>
              <a:off x="4434459" y="5059825"/>
              <a:ext cx="1554775" cy="97156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DEPTO: </a:t>
              </a:r>
              <a:r>
                <a:rPr lang="es-MX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REZAGOS PREDIAL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6" name="Rectangle 70"/>
            <p:cNvSpPr/>
            <p:nvPr/>
          </p:nvSpPr>
          <p:spPr>
            <a:xfrm>
              <a:off x="5031994" y="5102464"/>
              <a:ext cx="752038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7" name="Rectangle 71"/>
            <p:cNvSpPr/>
            <p:nvPr/>
          </p:nvSpPr>
          <p:spPr>
            <a:xfrm>
              <a:off x="5597398" y="5102464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8" name="Rectangle 72"/>
            <p:cNvSpPr/>
            <p:nvPr/>
          </p:nvSpPr>
          <p:spPr>
            <a:xfrm>
              <a:off x="4521454" y="527029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9" name="Rectangle 73"/>
            <p:cNvSpPr/>
            <p:nvPr/>
          </p:nvSpPr>
          <p:spPr>
            <a:xfrm>
              <a:off x="5315458" y="5486496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0" name="Rectangle 74"/>
            <p:cNvSpPr/>
            <p:nvPr/>
          </p:nvSpPr>
          <p:spPr>
            <a:xfrm>
              <a:off x="5315458" y="5730923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1" name="Picture 333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395216" y="5645833"/>
              <a:ext cx="1838858" cy="935736"/>
            </a:xfrm>
            <a:prstGeom prst="rect">
              <a:avLst/>
            </a:prstGeom>
          </p:spPr>
        </p:pic>
        <p:sp>
          <p:nvSpPr>
            <p:cNvPr id="72" name="Shape 76"/>
            <p:cNvSpPr/>
            <p:nvPr/>
          </p:nvSpPr>
          <p:spPr>
            <a:xfrm>
              <a:off x="4400042" y="5652653"/>
              <a:ext cx="1800352" cy="927901"/>
            </a:xfrm>
            <a:custGeom>
              <a:avLst/>
              <a:gdLst/>
              <a:ahLst/>
              <a:cxnLst/>
              <a:rect l="0" t="0" r="0" b="0"/>
              <a:pathLst>
                <a:path w="1800352" h="927901">
                  <a:moveTo>
                    <a:pt x="0" y="927901"/>
                  </a:moveTo>
                  <a:lnTo>
                    <a:pt x="1800352" y="927901"/>
                  </a:lnTo>
                  <a:lnTo>
                    <a:pt x="1800352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A5A5A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73" name="Rectangle 77"/>
            <p:cNvSpPr/>
            <p:nvPr/>
          </p:nvSpPr>
          <p:spPr>
            <a:xfrm>
              <a:off x="5300472" y="4977734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Rectangle 78"/>
            <p:cNvSpPr/>
            <p:nvPr/>
          </p:nvSpPr>
          <p:spPr>
            <a:xfrm>
              <a:off x="5300472" y="5191094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5" name="Rectangle 79"/>
            <p:cNvSpPr/>
            <p:nvPr/>
          </p:nvSpPr>
          <p:spPr>
            <a:xfrm>
              <a:off x="5300472" y="5403517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6" name="Rectangle 80"/>
            <p:cNvSpPr/>
            <p:nvPr/>
          </p:nvSpPr>
          <p:spPr>
            <a:xfrm>
              <a:off x="5300472" y="5586397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7" name="Rectangle 81"/>
            <p:cNvSpPr/>
            <p:nvPr/>
          </p:nvSpPr>
          <p:spPr>
            <a:xfrm>
              <a:off x="4414743" y="5704042"/>
              <a:ext cx="1797271" cy="22804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IRMA REYES </a:t>
              </a:r>
              <a:r>
                <a:rPr lang="es-MX" sz="1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MENDOZA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8" name="Rectangle 82"/>
            <p:cNvSpPr/>
            <p:nvPr/>
          </p:nvSpPr>
          <p:spPr>
            <a:xfrm>
              <a:off x="4529074" y="5952157"/>
              <a:ext cx="2048201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9" name="Rectangle 83"/>
            <p:cNvSpPr/>
            <p:nvPr/>
          </p:nvSpPr>
          <p:spPr>
            <a:xfrm>
              <a:off x="6070092" y="5952157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0" name="Rectangle 84"/>
            <p:cNvSpPr/>
            <p:nvPr/>
          </p:nvSpPr>
          <p:spPr>
            <a:xfrm>
              <a:off x="4542790" y="6045320"/>
              <a:ext cx="664906" cy="25750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SRIA DE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1" name="Rectangle 85"/>
            <p:cNvSpPr/>
            <p:nvPr/>
          </p:nvSpPr>
          <p:spPr>
            <a:xfrm>
              <a:off x="5032695" y="6039984"/>
              <a:ext cx="1352057" cy="2639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A</a:t>
              </a:r>
              <a:r>
                <a:rPr lang="es-MX" sz="9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CCION </a:t>
              </a: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POLITICA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2" name="Rectangle 86"/>
            <p:cNvSpPr/>
            <p:nvPr/>
          </p:nvSpPr>
          <p:spPr>
            <a:xfrm>
              <a:off x="6057900" y="6133323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3" name="Rectangle 87"/>
            <p:cNvSpPr/>
            <p:nvPr/>
          </p:nvSpPr>
          <p:spPr>
            <a:xfrm>
              <a:off x="4404476" y="6280709"/>
              <a:ext cx="1914654" cy="1695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DEPTO: </a:t>
              </a:r>
              <a:r>
                <a:rPr lang="es-MX" sz="9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VENTANILLA UNIVERSAL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4" name="Rectangle 88"/>
            <p:cNvSpPr/>
            <p:nvPr/>
          </p:nvSpPr>
          <p:spPr>
            <a:xfrm>
              <a:off x="5056632" y="6407642"/>
              <a:ext cx="649704" cy="1695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5" name="Rectangle 89"/>
            <p:cNvSpPr/>
            <p:nvPr/>
          </p:nvSpPr>
          <p:spPr>
            <a:xfrm>
              <a:off x="5544312" y="6407642"/>
              <a:ext cx="42236" cy="1695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6" name="Rectangle 90"/>
            <p:cNvSpPr/>
            <p:nvPr/>
          </p:nvSpPr>
          <p:spPr>
            <a:xfrm>
              <a:off x="4492498" y="6575473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7" name="Rectangle 91"/>
            <p:cNvSpPr/>
            <p:nvPr/>
          </p:nvSpPr>
          <p:spPr>
            <a:xfrm>
              <a:off x="5300472" y="6791676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8" name="Rectangle 92"/>
            <p:cNvSpPr/>
            <p:nvPr/>
          </p:nvSpPr>
          <p:spPr>
            <a:xfrm>
              <a:off x="5300472" y="7036103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89" name="Picture 3335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417091" y="6982049"/>
              <a:ext cx="1773936" cy="960120"/>
            </a:xfrm>
            <a:prstGeom prst="rect">
              <a:avLst/>
            </a:prstGeom>
          </p:spPr>
        </p:pic>
        <p:sp>
          <p:nvSpPr>
            <p:cNvPr id="90" name="Shape 94"/>
            <p:cNvSpPr/>
            <p:nvPr/>
          </p:nvSpPr>
          <p:spPr>
            <a:xfrm>
              <a:off x="4434459" y="6995500"/>
              <a:ext cx="1765935" cy="956653"/>
            </a:xfrm>
            <a:custGeom>
              <a:avLst/>
              <a:gdLst/>
              <a:ahLst/>
              <a:cxnLst/>
              <a:rect l="0" t="0" r="0" b="0"/>
              <a:pathLst>
                <a:path w="1765935" h="956653">
                  <a:moveTo>
                    <a:pt x="0" y="956653"/>
                  </a:moveTo>
                  <a:lnTo>
                    <a:pt x="1765935" y="956653"/>
                  </a:lnTo>
                  <a:lnTo>
                    <a:pt x="1765935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A5A5A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91" name="Rectangle 95"/>
            <p:cNvSpPr/>
            <p:nvPr/>
          </p:nvSpPr>
          <p:spPr>
            <a:xfrm>
              <a:off x="5318125" y="6335089"/>
              <a:ext cx="66001" cy="2648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2" name="Rectangle 96"/>
            <p:cNvSpPr/>
            <p:nvPr/>
          </p:nvSpPr>
          <p:spPr>
            <a:xfrm>
              <a:off x="5318125" y="6548725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3" name="Rectangle 97"/>
            <p:cNvSpPr/>
            <p:nvPr/>
          </p:nvSpPr>
          <p:spPr>
            <a:xfrm>
              <a:off x="5318125" y="6761147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4" name="Rectangle 98"/>
            <p:cNvSpPr/>
            <p:nvPr/>
          </p:nvSpPr>
          <p:spPr>
            <a:xfrm>
              <a:off x="5318125" y="6944028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5" name="Rectangle 99"/>
            <p:cNvSpPr/>
            <p:nvPr/>
          </p:nvSpPr>
          <p:spPr>
            <a:xfrm>
              <a:off x="4485937" y="7118030"/>
              <a:ext cx="1741698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ROMMEL  FLORES 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6" name="Rectangle 100"/>
            <p:cNvSpPr/>
            <p:nvPr/>
          </p:nvSpPr>
          <p:spPr>
            <a:xfrm>
              <a:off x="4335390" y="7300244"/>
              <a:ext cx="1865003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GARCIA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7" name="Rectangle 101"/>
            <p:cNvSpPr/>
            <p:nvPr/>
          </p:nvSpPr>
          <p:spPr>
            <a:xfrm>
              <a:off x="6017641" y="7309787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8" name="Rectangle 102"/>
            <p:cNvSpPr/>
            <p:nvPr/>
          </p:nvSpPr>
          <p:spPr>
            <a:xfrm>
              <a:off x="5013325" y="7490572"/>
              <a:ext cx="810868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SUPLENTE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9" name="Rectangle 103"/>
            <p:cNvSpPr/>
            <p:nvPr/>
          </p:nvSpPr>
          <p:spPr>
            <a:xfrm>
              <a:off x="5622925" y="7490572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0" name="Rectangle 104"/>
            <p:cNvSpPr/>
            <p:nvPr/>
          </p:nvSpPr>
          <p:spPr>
            <a:xfrm>
              <a:off x="4445930" y="7676450"/>
              <a:ext cx="1819338" cy="1695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DEPTO: </a:t>
              </a:r>
              <a:r>
                <a:rPr lang="es-MX" sz="9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MERCADOS Y PLAZAS 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1" name="Rectangle 105"/>
            <p:cNvSpPr/>
            <p:nvPr/>
          </p:nvSpPr>
          <p:spPr>
            <a:xfrm>
              <a:off x="5121529" y="7764892"/>
              <a:ext cx="522944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MX" sz="9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2" name="Rectangle 106"/>
            <p:cNvSpPr/>
            <p:nvPr/>
          </p:nvSpPr>
          <p:spPr>
            <a:xfrm>
              <a:off x="5514721" y="7764892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03" name="Picture 3336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4422838" y="1540702"/>
              <a:ext cx="1789176" cy="905256"/>
            </a:xfrm>
            <a:prstGeom prst="rect">
              <a:avLst/>
            </a:prstGeom>
          </p:spPr>
        </p:pic>
        <p:sp>
          <p:nvSpPr>
            <p:cNvPr id="104" name="Shape 111"/>
            <p:cNvSpPr/>
            <p:nvPr/>
          </p:nvSpPr>
          <p:spPr>
            <a:xfrm>
              <a:off x="4400042" y="1563608"/>
              <a:ext cx="1786001" cy="897319"/>
            </a:xfrm>
            <a:custGeom>
              <a:avLst/>
              <a:gdLst/>
              <a:ahLst/>
              <a:cxnLst/>
              <a:rect l="0" t="0" r="0" b="0"/>
              <a:pathLst>
                <a:path w="1786001" h="897319">
                  <a:moveTo>
                    <a:pt x="0" y="897319"/>
                  </a:moveTo>
                  <a:lnTo>
                    <a:pt x="1786001" y="897319"/>
                  </a:lnTo>
                  <a:lnTo>
                    <a:pt x="1786001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A5A5A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05" name="Rectangle 112"/>
            <p:cNvSpPr/>
            <p:nvPr/>
          </p:nvSpPr>
          <p:spPr>
            <a:xfrm>
              <a:off x="5292852" y="804134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6" name="Rectangle 113"/>
            <p:cNvSpPr/>
            <p:nvPr/>
          </p:nvSpPr>
          <p:spPr>
            <a:xfrm>
              <a:off x="5292852" y="1017494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7" name="Rectangle 114"/>
            <p:cNvSpPr/>
            <p:nvPr/>
          </p:nvSpPr>
          <p:spPr>
            <a:xfrm>
              <a:off x="5292852" y="1229916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8" name="Rectangle 115"/>
            <p:cNvSpPr/>
            <p:nvPr/>
          </p:nvSpPr>
          <p:spPr>
            <a:xfrm>
              <a:off x="5292852" y="1412796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9" name="Rectangle 116"/>
            <p:cNvSpPr/>
            <p:nvPr/>
          </p:nvSpPr>
          <p:spPr>
            <a:xfrm>
              <a:off x="4751578" y="1595676"/>
              <a:ext cx="1496846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JOSÉ ISABEL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0" name="Rectangle 117"/>
            <p:cNvSpPr/>
            <p:nvPr/>
          </p:nvSpPr>
          <p:spPr>
            <a:xfrm>
              <a:off x="4517838" y="1778555"/>
              <a:ext cx="1564817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ACOSTA GONZÁLEZ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1" name="Rectangle 118"/>
            <p:cNvSpPr/>
            <p:nvPr/>
          </p:nvSpPr>
          <p:spPr>
            <a:xfrm>
              <a:off x="5879592" y="1778557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2" name="Rectangle 119"/>
            <p:cNvSpPr/>
            <p:nvPr/>
          </p:nvSpPr>
          <p:spPr>
            <a:xfrm>
              <a:off x="4675378" y="1959340"/>
              <a:ext cx="664906" cy="1695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SRIO DE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3" name="Rectangle 120"/>
            <p:cNvSpPr/>
            <p:nvPr/>
          </p:nvSpPr>
          <p:spPr>
            <a:xfrm>
              <a:off x="5175504" y="1959340"/>
              <a:ext cx="1020934" cy="1695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TRABAJOS Y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4" name="Rectangle 121"/>
            <p:cNvSpPr/>
            <p:nvPr/>
          </p:nvSpPr>
          <p:spPr>
            <a:xfrm>
              <a:off x="4922266" y="2096501"/>
              <a:ext cx="987058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CONFLICTOS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5" name="Rectangle 122"/>
            <p:cNvSpPr/>
            <p:nvPr/>
          </p:nvSpPr>
          <p:spPr>
            <a:xfrm>
              <a:off x="5664708" y="2096501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6" name="Rectangle 123"/>
            <p:cNvSpPr/>
            <p:nvPr/>
          </p:nvSpPr>
          <p:spPr>
            <a:xfrm>
              <a:off x="4427156" y="2253493"/>
              <a:ext cx="1756916" cy="1689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DEPTO: REZAGOS PREDIAL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8" name="Rectangle 125"/>
            <p:cNvSpPr/>
            <p:nvPr/>
          </p:nvSpPr>
          <p:spPr>
            <a:xfrm>
              <a:off x="5576316" y="2371202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9" name="Rectangle 126"/>
            <p:cNvSpPr/>
            <p:nvPr/>
          </p:nvSpPr>
          <p:spPr>
            <a:xfrm>
              <a:off x="4492498" y="2539032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0" name="Rectangle 127"/>
            <p:cNvSpPr/>
            <p:nvPr/>
          </p:nvSpPr>
          <p:spPr>
            <a:xfrm>
              <a:off x="5292852" y="2755234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1" name="Rectangle 128"/>
            <p:cNvSpPr/>
            <p:nvPr/>
          </p:nvSpPr>
          <p:spPr>
            <a:xfrm>
              <a:off x="5292852" y="2999661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22" name="Picture 3337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921820" y="2928463"/>
              <a:ext cx="1737813" cy="969264"/>
            </a:xfrm>
            <a:prstGeom prst="rect">
              <a:avLst/>
            </a:prstGeom>
          </p:spPr>
        </p:pic>
        <p:sp>
          <p:nvSpPr>
            <p:cNvPr id="123" name="Shape 130"/>
            <p:cNvSpPr/>
            <p:nvPr/>
          </p:nvSpPr>
          <p:spPr>
            <a:xfrm>
              <a:off x="860285" y="2933202"/>
              <a:ext cx="1778254" cy="961682"/>
            </a:xfrm>
            <a:custGeom>
              <a:avLst/>
              <a:gdLst/>
              <a:ahLst/>
              <a:cxnLst/>
              <a:rect l="0" t="0" r="0" b="0"/>
              <a:pathLst>
                <a:path w="1778254" h="961682">
                  <a:moveTo>
                    <a:pt x="0" y="961682"/>
                  </a:moveTo>
                  <a:lnTo>
                    <a:pt x="1778254" y="961682"/>
                  </a:lnTo>
                  <a:lnTo>
                    <a:pt x="1778254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A5A5A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24" name="Rectangle 131"/>
            <p:cNvSpPr/>
            <p:nvPr/>
          </p:nvSpPr>
          <p:spPr>
            <a:xfrm>
              <a:off x="1749298" y="2274793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5" name="Rectangle 132"/>
            <p:cNvSpPr/>
            <p:nvPr/>
          </p:nvSpPr>
          <p:spPr>
            <a:xfrm>
              <a:off x="1749298" y="2488153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6" name="Rectangle 133"/>
            <p:cNvSpPr/>
            <p:nvPr/>
          </p:nvSpPr>
          <p:spPr>
            <a:xfrm>
              <a:off x="1749298" y="2700576"/>
              <a:ext cx="56314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7" name="Rectangle 134"/>
            <p:cNvSpPr/>
            <p:nvPr/>
          </p:nvSpPr>
          <p:spPr>
            <a:xfrm>
              <a:off x="1749298" y="2883456"/>
              <a:ext cx="56314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8" name="Rectangle 135"/>
            <p:cNvSpPr/>
            <p:nvPr/>
          </p:nvSpPr>
          <p:spPr>
            <a:xfrm>
              <a:off x="909505" y="2960267"/>
              <a:ext cx="1643511" cy="4869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JUANA RITA GUZMAN RODRIGUEZ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</a:p>
          </p:txBody>
        </p:sp>
        <p:sp>
          <p:nvSpPr>
            <p:cNvPr id="130" name="Rectangle 137"/>
            <p:cNvSpPr/>
            <p:nvPr/>
          </p:nvSpPr>
          <p:spPr>
            <a:xfrm>
              <a:off x="1948942" y="3249216"/>
              <a:ext cx="56314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1" name="Rectangle 138"/>
            <p:cNvSpPr/>
            <p:nvPr/>
          </p:nvSpPr>
          <p:spPr>
            <a:xfrm>
              <a:off x="1002157" y="3430001"/>
              <a:ext cx="413162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SRIA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2" name="Rectangle 139"/>
            <p:cNvSpPr/>
            <p:nvPr/>
          </p:nvSpPr>
          <p:spPr>
            <a:xfrm>
              <a:off x="1311910" y="3430001"/>
              <a:ext cx="1574764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ACTAS Y ACUERDOS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3" name="Rectangle 140"/>
            <p:cNvSpPr/>
            <p:nvPr/>
          </p:nvSpPr>
          <p:spPr>
            <a:xfrm>
              <a:off x="2496058" y="3430001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4" name="Rectangle 141"/>
            <p:cNvSpPr/>
            <p:nvPr/>
          </p:nvSpPr>
          <p:spPr>
            <a:xfrm>
              <a:off x="1184339" y="3587931"/>
              <a:ext cx="1667319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DEPTO: MANTENIMIENTO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5" name="Rectangle 142"/>
            <p:cNvSpPr/>
            <p:nvPr/>
          </p:nvSpPr>
          <p:spPr>
            <a:xfrm>
              <a:off x="1529842" y="3704702"/>
              <a:ext cx="583449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URBANO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6" name="Rectangle 143"/>
            <p:cNvSpPr/>
            <p:nvPr/>
          </p:nvSpPr>
          <p:spPr>
            <a:xfrm>
              <a:off x="1968754" y="3704702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7" name="Rectangle 144"/>
            <p:cNvSpPr/>
            <p:nvPr/>
          </p:nvSpPr>
          <p:spPr>
            <a:xfrm>
              <a:off x="951890" y="3872532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8" name="Rectangle 145"/>
            <p:cNvSpPr/>
            <p:nvPr/>
          </p:nvSpPr>
          <p:spPr>
            <a:xfrm>
              <a:off x="1749298" y="4088734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9" name="Rectangle 146"/>
            <p:cNvSpPr/>
            <p:nvPr/>
          </p:nvSpPr>
          <p:spPr>
            <a:xfrm>
              <a:off x="1749298" y="4333161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40" name="Picture 3338"/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820928" y="4302681"/>
              <a:ext cx="1816608" cy="1018032"/>
            </a:xfrm>
            <a:prstGeom prst="rect">
              <a:avLst/>
            </a:prstGeom>
          </p:spPr>
        </p:pic>
        <p:sp>
          <p:nvSpPr>
            <p:cNvPr id="141" name="Shape 148"/>
            <p:cNvSpPr/>
            <p:nvPr/>
          </p:nvSpPr>
          <p:spPr>
            <a:xfrm>
              <a:off x="828662" y="4306885"/>
              <a:ext cx="1809877" cy="1009637"/>
            </a:xfrm>
            <a:custGeom>
              <a:avLst/>
              <a:gdLst/>
              <a:ahLst/>
              <a:cxnLst/>
              <a:rect l="0" t="0" r="0" b="0"/>
              <a:pathLst>
                <a:path w="1809877" h="1009637">
                  <a:moveTo>
                    <a:pt x="0" y="1009637"/>
                  </a:moveTo>
                  <a:lnTo>
                    <a:pt x="1809877" y="1009637"/>
                  </a:lnTo>
                  <a:lnTo>
                    <a:pt x="1809877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A5A5A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42" name="Rectangle 149"/>
            <p:cNvSpPr/>
            <p:nvPr/>
          </p:nvSpPr>
          <p:spPr>
            <a:xfrm>
              <a:off x="1732788" y="3672682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3" name="Rectangle 150"/>
            <p:cNvSpPr/>
            <p:nvPr/>
          </p:nvSpPr>
          <p:spPr>
            <a:xfrm>
              <a:off x="1732788" y="3886042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4" name="Rectangle 151"/>
            <p:cNvSpPr/>
            <p:nvPr/>
          </p:nvSpPr>
          <p:spPr>
            <a:xfrm>
              <a:off x="1732788" y="4098465"/>
              <a:ext cx="56314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5" name="Rectangle 152"/>
            <p:cNvSpPr/>
            <p:nvPr/>
          </p:nvSpPr>
          <p:spPr>
            <a:xfrm>
              <a:off x="1732788" y="4281323"/>
              <a:ext cx="56427" cy="22645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6" name="Rectangle 153"/>
            <p:cNvSpPr/>
            <p:nvPr/>
          </p:nvSpPr>
          <p:spPr>
            <a:xfrm>
              <a:off x="880111" y="4464479"/>
              <a:ext cx="2094991" cy="21896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DAVID A. RODRIGUEZ         ACOSTA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7" name="Rectangle 154"/>
            <p:cNvSpPr/>
            <p:nvPr/>
          </p:nvSpPr>
          <p:spPr>
            <a:xfrm>
              <a:off x="1535050" y="4648228"/>
              <a:ext cx="541561" cy="22513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MX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8" name="Rectangle 155"/>
            <p:cNvSpPr/>
            <p:nvPr/>
          </p:nvSpPr>
          <p:spPr>
            <a:xfrm>
              <a:off x="1940052" y="4647360"/>
              <a:ext cx="56314" cy="2260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9" name="Rectangle 156"/>
            <p:cNvSpPr/>
            <p:nvPr/>
          </p:nvSpPr>
          <p:spPr>
            <a:xfrm>
              <a:off x="1036320" y="4828144"/>
              <a:ext cx="1895195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SRIA DE PRESTACIONES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0" name="Rectangle 157"/>
            <p:cNvSpPr/>
            <p:nvPr/>
          </p:nvSpPr>
          <p:spPr>
            <a:xfrm>
              <a:off x="1441704" y="4965304"/>
              <a:ext cx="774080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SOCIALES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1" name="Rectangle 158"/>
            <p:cNvSpPr/>
            <p:nvPr/>
          </p:nvSpPr>
          <p:spPr>
            <a:xfrm>
              <a:off x="2023872" y="4965304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2" name="Rectangle 159"/>
            <p:cNvSpPr/>
            <p:nvPr/>
          </p:nvSpPr>
          <p:spPr>
            <a:xfrm>
              <a:off x="1130808" y="5102464"/>
              <a:ext cx="1601215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DEPTO: </a:t>
              </a:r>
              <a:r>
                <a:rPr lang="es-MX" sz="9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ADQUISICIONES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3" name="Rectangle 160"/>
            <p:cNvSpPr/>
            <p:nvPr/>
          </p:nvSpPr>
          <p:spPr>
            <a:xfrm>
              <a:off x="2335022" y="5102464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4" name="Rectangle 161"/>
            <p:cNvSpPr/>
            <p:nvPr/>
          </p:nvSpPr>
          <p:spPr>
            <a:xfrm>
              <a:off x="920496" y="5270294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5" name="Rectangle 162"/>
            <p:cNvSpPr/>
            <p:nvPr/>
          </p:nvSpPr>
          <p:spPr>
            <a:xfrm>
              <a:off x="1732788" y="5486496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6" name="Rectangle 163"/>
            <p:cNvSpPr/>
            <p:nvPr/>
          </p:nvSpPr>
          <p:spPr>
            <a:xfrm>
              <a:off x="1732788" y="5730923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57" name="Picture 3339"/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849249" y="5664037"/>
              <a:ext cx="1806944" cy="935736"/>
            </a:xfrm>
            <a:prstGeom prst="rect">
              <a:avLst/>
            </a:prstGeom>
          </p:spPr>
        </p:pic>
        <p:sp>
          <p:nvSpPr>
            <p:cNvPr id="158" name="Shape 165"/>
            <p:cNvSpPr/>
            <p:nvPr/>
          </p:nvSpPr>
          <p:spPr>
            <a:xfrm>
              <a:off x="828662" y="5652653"/>
              <a:ext cx="1809877" cy="927901"/>
            </a:xfrm>
            <a:custGeom>
              <a:avLst/>
              <a:gdLst/>
              <a:ahLst/>
              <a:cxnLst/>
              <a:rect l="0" t="0" r="0" b="0"/>
              <a:pathLst>
                <a:path w="1809877" h="927901">
                  <a:moveTo>
                    <a:pt x="0" y="927901"/>
                  </a:moveTo>
                  <a:lnTo>
                    <a:pt x="1809877" y="927901"/>
                  </a:lnTo>
                  <a:lnTo>
                    <a:pt x="1809877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A5A5A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59" name="Rectangle 166"/>
            <p:cNvSpPr/>
            <p:nvPr/>
          </p:nvSpPr>
          <p:spPr>
            <a:xfrm>
              <a:off x="1732788" y="4977734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0" name="Rectangle 167"/>
            <p:cNvSpPr/>
            <p:nvPr/>
          </p:nvSpPr>
          <p:spPr>
            <a:xfrm>
              <a:off x="1732788" y="5191094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1" name="Rectangle 168"/>
            <p:cNvSpPr/>
            <p:nvPr/>
          </p:nvSpPr>
          <p:spPr>
            <a:xfrm>
              <a:off x="1732788" y="5403517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2" name="Rectangle 169"/>
            <p:cNvSpPr/>
            <p:nvPr/>
          </p:nvSpPr>
          <p:spPr>
            <a:xfrm>
              <a:off x="1732788" y="5586397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3" name="Rectangle 170"/>
            <p:cNvSpPr/>
            <p:nvPr/>
          </p:nvSpPr>
          <p:spPr>
            <a:xfrm>
              <a:off x="897925" y="5721573"/>
              <a:ext cx="1825410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ROGELIO VAQUERA </a:t>
              </a:r>
              <a:r>
                <a:rPr lang="es-MX" sz="1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4" name="Rectangle 171"/>
            <p:cNvSpPr/>
            <p:nvPr/>
          </p:nvSpPr>
          <p:spPr>
            <a:xfrm>
              <a:off x="1339437" y="5903154"/>
              <a:ext cx="968428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SAUCEDO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5" name="Rectangle 172"/>
            <p:cNvSpPr/>
            <p:nvPr/>
          </p:nvSpPr>
          <p:spPr>
            <a:xfrm>
              <a:off x="2097024" y="5952157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6" name="Rectangle 173"/>
            <p:cNvSpPr/>
            <p:nvPr/>
          </p:nvSpPr>
          <p:spPr>
            <a:xfrm>
              <a:off x="1191768" y="6133323"/>
              <a:ext cx="66490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SRIO DE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7" name="Rectangle 174"/>
            <p:cNvSpPr/>
            <p:nvPr/>
          </p:nvSpPr>
          <p:spPr>
            <a:xfrm>
              <a:off x="1691640" y="6133323"/>
              <a:ext cx="818293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PRENSA Y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8" name="Rectangle 175"/>
            <p:cNvSpPr/>
            <p:nvPr/>
          </p:nvSpPr>
          <p:spPr>
            <a:xfrm>
              <a:off x="1324356" y="6270483"/>
              <a:ext cx="1090762" cy="1695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PROPAGANDA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9" name="Rectangle 176"/>
            <p:cNvSpPr/>
            <p:nvPr/>
          </p:nvSpPr>
          <p:spPr>
            <a:xfrm>
              <a:off x="2142744" y="6270483"/>
              <a:ext cx="42236" cy="1695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0" name="Rectangle 177"/>
            <p:cNvSpPr/>
            <p:nvPr/>
          </p:nvSpPr>
          <p:spPr>
            <a:xfrm>
              <a:off x="853514" y="6398158"/>
              <a:ext cx="1935556" cy="26263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DEPTO: </a:t>
              </a:r>
              <a:r>
                <a:rPr lang="es-MX" sz="9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SRIA DEL AYUNTAMIENTO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1" name="Rectangle 178"/>
            <p:cNvSpPr/>
            <p:nvPr/>
          </p:nvSpPr>
          <p:spPr>
            <a:xfrm>
              <a:off x="2306066" y="6407642"/>
              <a:ext cx="42236" cy="1695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2" name="Rectangle 179"/>
            <p:cNvSpPr/>
            <p:nvPr/>
          </p:nvSpPr>
          <p:spPr>
            <a:xfrm>
              <a:off x="920496" y="6575473"/>
              <a:ext cx="60925" cy="27458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solidFill>
                    <a:srgbClr val="44546A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3" name="Rectangle 180"/>
            <p:cNvSpPr/>
            <p:nvPr/>
          </p:nvSpPr>
          <p:spPr>
            <a:xfrm>
              <a:off x="1732788" y="6791676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4" name="Rectangle 181"/>
            <p:cNvSpPr/>
            <p:nvPr/>
          </p:nvSpPr>
          <p:spPr>
            <a:xfrm>
              <a:off x="1732788" y="7036103"/>
              <a:ext cx="68712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8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75" name="Picture 3340"/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820928" y="6992033"/>
              <a:ext cx="1816608" cy="960120"/>
            </a:xfrm>
            <a:prstGeom prst="rect">
              <a:avLst/>
            </a:prstGeom>
          </p:spPr>
        </p:pic>
        <p:sp>
          <p:nvSpPr>
            <p:cNvPr id="176" name="Shape 183"/>
            <p:cNvSpPr/>
            <p:nvPr/>
          </p:nvSpPr>
          <p:spPr>
            <a:xfrm>
              <a:off x="828662" y="6995500"/>
              <a:ext cx="1809877" cy="956653"/>
            </a:xfrm>
            <a:custGeom>
              <a:avLst/>
              <a:gdLst/>
              <a:ahLst/>
              <a:cxnLst/>
              <a:rect l="0" t="0" r="0" b="0"/>
              <a:pathLst>
                <a:path w="1809877" h="956653">
                  <a:moveTo>
                    <a:pt x="0" y="956653"/>
                  </a:moveTo>
                  <a:lnTo>
                    <a:pt x="1809877" y="956653"/>
                  </a:lnTo>
                  <a:lnTo>
                    <a:pt x="1809877" y="0"/>
                  </a:lnTo>
                  <a:lnTo>
                    <a:pt x="0" y="0"/>
                  </a:lnTo>
                  <a:close/>
                </a:path>
              </a:pathLst>
            </a:custGeom>
            <a:ln w="6350" cap="flat">
              <a:miter lim="127000"/>
            </a:ln>
          </p:spPr>
          <p:style>
            <a:lnRef idx="1">
              <a:srgbClr val="A5A5A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77" name="Rectangle 184"/>
            <p:cNvSpPr/>
            <p:nvPr/>
          </p:nvSpPr>
          <p:spPr>
            <a:xfrm>
              <a:off x="1732788" y="6335089"/>
              <a:ext cx="66000" cy="26487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8" name="Rectangle 185"/>
            <p:cNvSpPr/>
            <p:nvPr/>
          </p:nvSpPr>
          <p:spPr>
            <a:xfrm>
              <a:off x="1732788" y="6548725"/>
              <a:ext cx="65888" cy="26442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9" name="Rectangle 186"/>
            <p:cNvSpPr/>
            <p:nvPr/>
          </p:nvSpPr>
          <p:spPr>
            <a:xfrm>
              <a:off x="1732788" y="6761147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dirty="0">
                  <a:solidFill>
                    <a:srgbClr val="44546A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0" name="Rectangle 187"/>
            <p:cNvSpPr/>
            <p:nvPr/>
          </p:nvSpPr>
          <p:spPr>
            <a:xfrm>
              <a:off x="1732788" y="6944028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1" name="Rectangle 188"/>
            <p:cNvSpPr/>
            <p:nvPr/>
          </p:nvSpPr>
          <p:spPr>
            <a:xfrm>
              <a:off x="877010" y="7126907"/>
              <a:ext cx="2027899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CONSUELO SANCHEZ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2" name="Rectangle 189"/>
            <p:cNvSpPr/>
            <p:nvPr/>
          </p:nvSpPr>
          <p:spPr>
            <a:xfrm>
              <a:off x="1354836" y="7309787"/>
              <a:ext cx="1006940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ORQUIZ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3" name="Rectangle 190"/>
            <p:cNvSpPr/>
            <p:nvPr/>
          </p:nvSpPr>
          <p:spPr>
            <a:xfrm>
              <a:off x="2112264" y="7309787"/>
              <a:ext cx="56314" cy="226002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12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4" name="Rectangle 191"/>
            <p:cNvSpPr/>
            <p:nvPr/>
          </p:nvSpPr>
          <p:spPr>
            <a:xfrm>
              <a:off x="1427988" y="7490572"/>
              <a:ext cx="810868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SUPLENTE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5" name="Rectangle 192"/>
            <p:cNvSpPr/>
            <p:nvPr/>
          </p:nvSpPr>
          <p:spPr>
            <a:xfrm>
              <a:off x="2037588" y="7490572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b="1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6" name="Rectangle 193"/>
            <p:cNvSpPr/>
            <p:nvPr/>
          </p:nvSpPr>
          <p:spPr>
            <a:xfrm>
              <a:off x="865838" y="7646782"/>
              <a:ext cx="1511420" cy="17223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DEPTO:INSTITUTO MPAL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7" name="Rectangle 194"/>
            <p:cNvSpPr/>
            <p:nvPr/>
          </p:nvSpPr>
          <p:spPr>
            <a:xfrm>
              <a:off x="1043116" y="7801940"/>
              <a:ext cx="1286338" cy="15021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 smtClean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DE DOCUMENTACION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8" name="Rectangle 195"/>
            <p:cNvSpPr/>
            <p:nvPr/>
          </p:nvSpPr>
          <p:spPr>
            <a:xfrm>
              <a:off x="2183892" y="7764892"/>
              <a:ext cx="42236" cy="16950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9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rPr>
                <a:t> </a:t>
              </a:r>
              <a:endParaRPr lang="es-MX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89" name="Shape 199"/>
            <p:cNvSpPr/>
            <p:nvPr/>
          </p:nvSpPr>
          <p:spPr>
            <a:xfrm>
              <a:off x="2619502" y="3457623"/>
              <a:ext cx="990854" cy="15367"/>
            </a:xfrm>
            <a:custGeom>
              <a:avLst/>
              <a:gdLst/>
              <a:ahLst/>
              <a:cxnLst/>
              <a:rect l="0" t="0" r="0" b="0"/>
              <a:pathLst>
                <a:path w="990854" h="15367">
                  <a:moveTo>
                    <a:pt x="0" y="0"/>
                  </a:moveTo>
                  <a:lnTo>
                    <a:pt x="990854" y="15367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5B9B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90" name="Shape 200"/>
            <p:cNvSpPr/>
            <p:nvPr/>
          </p:nvSpPr>
          <p:spPr>
            <a:xfrm>
              <a:off x="2629027" y="4800648"/>
              <a:ext cx="990854" cy="15367"/>
            </a:xfrm>
            <a:custGeom>
              <a:avLst/>
              <a:gdLst/>
              <a:ahLst/>
              <a:cxnLst/>
              <a:rect l="0" t="0" r="0" b="0"/>
              <a:pathLst>
                <a:path w="990854" h="15367">
                  <a:moveTo>
                    <a:pt x="0" y="0"/>
                  </a:moveTo>
                  <a:lnTo>
                    <a:pt x="990854" y="15367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5B9B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91" name="Shape 201"/>
            <p:cNvSpPr/>
            <p:nvPr/>
          </p:nvSpPr>
          <p:spPr>
            <a:xfrm>
              <a:off x="2619502" y="6124623"/>
              <a:ext cx="990854" cy="15367"/>
            </a:xfrm>
            <a:custGeom>
              <a:avLst/>
              <a:gdLst/>
              <a:ahLst/>
              <a:cxnLst/>
              <a:rect l="0" t="0" r="0" b="0"/>
              <a:pathLst>
                <a:path w="990854" h="15367">
                  <a:moveTo>
                    <a:pt x="0" y="0"/>
                  </a:moveTo>
                  <a:lnTo>
                    <a:pt x="990854" y="15367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5B9B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92" name="Shape 202"/>
            <p:cNvSpPr/>
            <p:nvPr/>
          </p:nvSpPr>
          <p:spPr>
            <a:xfrm>
              <a:off x="2638552" y="7391486"/>
              <a:ext cx="990854" cy="15278"/>
            </a:xfrm>
            <a:custGeom>
              <a:avLst/>
              <a:gdLst/>
              <a:ahLst/>
              <a:cxnLst/>
              <a:rect l="0" t="0" r="0" b="0"/>
              <a:pathLst>
                <a:path w="990854" h="15278">
                  <a:moveTo>
                    <a:pt x="0" y="0"/>
                  </a:moveTo>
                  <a:lnTo>
                    <a:pt x="990854" y="15278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5B9B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sp>
          <p:nvSpPr>
            <p:cNvPr id="193" name="Shape 203"/>
            <p:cNvSpPr/>
            <p:nvPr/>
          </p:nvSpPr>
          <p:spPr>
            <a:xfrm>
              <a:off x="2648077" y="2019348"/>
              <a:ext cx="990854" cy="15367"/>
            </a:xfrm>
            <a:custGeom>
              <a:avLst/>
              <a:gdLst/>
              <a:ahLst/>
              <a:cxnLst/>
              <a:rect l="0" t="0" r="0" b="0"/>
              <a:pathLst>
                <a:path w="990854" h="15367">
                  <a:moveTo>
                    <a:pt x="0" y="0"/>
                  </a:moveTo>
                  <a:lnTo>
                    <a:pt x="990854" y="15367"/>
                  </a:lnTo>
                </a:path>
              </a:pathLst>
            </a:custGeom>
            <a:ln w="6350" cap="flat">
              <a:miter lim="127000"/>
            </a:ln>
          </p:spPr>
          <p:style>
            <a:lnRef idx="1">
              <a:srgbClr val="5B9BD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MX" dirty="0"/>
            </a:p>
          </p:txBody>
        </p:sp>
        <p:pic>
          <p:nvPicPr>
            <p:cNvPr id="194" name="Picture 205"/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615903" y="356580"/>
              <a:ext cx="739204" cy="1099249"/>
            </a:xfrm>
            <a:prstGeom prst="rect">
              <a:avLst/>
            </a:prstGeom>
          </p:spPr>
        </p:pic>
        <p:pic>
          <p:nvPicPr>
            <p:cNvPr id="196" name="Picture 211"/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3685203" y="1546708"/>
              <a:ext cx="734632" cy="916571"/>
            </a:xfrm>
            <a:prstGeom prst="rect">
              <a:avLst/>
            </a:prstGeom>
          </p:spPr>
        </p:pic>
        <p:pic>
          <p:nvPicPr>
            <p:cNvPr id="197" name="Picture 213"/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1477122" y="35833"/>
              <a:ext cx="842406" cy="925389"/>
            </a:xfrm>
            <a:prstGeom prst="rect">
              <a:avLst/>
            </a:prstGeom>
          </p:spPr>
        </p:pic>
      </p:grpSp>
      <p:pic>
        <p:nvPicPr>
          <p:cNvPr id="206" name="Imagen 205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7" y="1566780"/>
            <a:ext cx="790825" cy="901243"/>
          </a:xfrm>
          <a:prstGeom prst="rect">
            <a:avLst/>
          </a:prstGeom>
        </p:spPr>
      </p:pic>
      <p:pic>
        <p:nvPicPr>
          <p:cNvPr id="207" name="Imagen 206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4" y="2946189"/>
            <a:ext cx="916946" cy="961360"/>
          </a:xfrm>
          <a:prstGeom prst="rect">
            <a:avLst/>
          </a:prstGeom>
        </p:spPr>
      </p:pic>
      <p:pic>
        <p:nvPicPr>
          <p:cNvPr id="209" name="Imagen 208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2" y="4297066"/>
            <a:ext cx="823453" cy="1019423"/>
          </a:xfrm>
          <a:prstGeom prst="rect">
            <a:avLst/>
          </a:prstGeom>
        </p:spPr>
      </p:pic>
      <p:pic>
        <p:nvPicPr>
          <p:cNvPr id="210" name="Imagen 209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13" y="4282827"/>
            <a:ext cx="820139" cy="1015960"/>
          </a:xfrm>
          <a:prstGeom prst="rect">
            <a:avLst/>
          </a:prstGeom>
        </p:spPr>
      </p:pic>
      <p:pic>
        <p:nvPicPr>
          <p:cNvPr id="211" name="Picture 227"/>
          <p:cNvPicPr/>
          <p:nvPr/>
        </p:nvPicPr>
        <p:blipFill>
          <a:blip r:embed="rId20"/>
          <a:stretch>
            <a:fillRect/>
          </a:stretch>
        </p:blipFill>
        <p:spPr>
          <a:xfrm>
            <a:off x="115533" y="5643994"/>
            <a:ext cx="732191" cy="961181"/>
          </a:xfrm>
          <a:prstGeom prst="rect">
            <a:avLst/>
          </a:prstGeom>
        </p:spPr>
      </p:pic>
      <p:pic>
        <p:nvPicPr>
          <p:cNvPr id="212" name="Imagen 211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040" y="5639221"/>
            <a:ext cx="840740" cy="930110"/>
          </a:xfrm>
          <a:prstGeom prst="rect">
            <a:avLst/>
          </a:prstGeom>
        </p:spPr>
      </p:pic>
      <p:pic>
        <p:nvPicPr>
          <p:cNvPr id="213" name="Imagen 212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" y="6981456"/>
            <a:ext cx="771525" cy="981443"/>
          </a:xfrm>
          <a:prstGeom prst="rect">
            <a:avLst/>
          </a:prstGeom>
        </p:spPr>
      </p:pic>
      <p:pic>
        <p:nvPicPr>
          <p:cNvPr id="214" name="Imagen 213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6" y="2935678"/>
            <a:ext cx="869950" cy="978800"/>
          </a:xfrm>
          <a:prstGeom prst="rect">
            <a:avLst/>
          </a:prstGeom>
        </p:spPr>
      </p:pic>
      <p:pic>
        <p:nvPicPr>
          <p:cNvPr id="215" name="Imagen 214"/>
          <p:cNvPicPr/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" t="4626" r="65739" b="29426"/>
          <a:stretch/>
        </p:blipFill>
        <p:spPr bwMode="auto">
          <a:xfrm>
            <a:off x="3570597" y="6997122"/>
            <a:ext cx="839094" cy="986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83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9053" y="1144885"/>
            <a:ext cx="3470343" cy="1267576"/>
          </a:xfrm>
        </p:spPr>
        <p:txBody>
          <a:bodyPr>
            <a:normAutofit/>
          </a:bodyPr>
          <a:lstStyle/>
          <a:p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487202"/>
              </p:ext>
            </p:extLst>
          </p:nvPr>
        </p:nvGraphicFramePr>
        <p:xfrm>
          <a:off x="2981526" y="1183152"/>
          <a:ext cx="2431916" cy="12675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1916"/>
              </a:tblGrid>
              <a:tr h="1267576">
                <a:tc>
                  <a:txBody>
                    <a:bodyPr/>
                    <a:lstStyle/>
                    <a:p>
                      <a:pPr marR="425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MARIA DE LOS </a:t>
                      </a:r>
                      <a:endParaRPr lang="es-MX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ANGELES ROMAN </a:t>
                      </a:r>
                      <a:endParaRPr lang="es-MX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R="425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GONZALEZ  </a:t>
                      </a:r>
                      <a:endParaRPr lang="es-MX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AUXILIAR 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</a:rPr>
                        <a:t>ADMINISTRATIVO 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</a:rPr>
                        <a:t>DEPTO DIR. ADMVA. DE DES. HUMANO </a:t>
                      </a:r>
                      <a:endParaRPr lang="es-MX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73025" marT="1460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320"/>
          <p:cNvPicPr/>
          <p:nvPr/>
        </p:nvPicPr>
        <p:blipFill>
          <a:blip r:embed="rId2"/>
          <a:stretch>
            <a:fillRect/>
          </a:stretch>
        </p:blipFill>
        <p:spPr>
          <a:xfrm>
            <a:off x="2011192" y="1162132"/>
            <a:ext cx="970334" cy="1242160"/>
          </a:xfrm>
          <a:prstGeom prst="rect">
            <a:avLst/>
          </a:prstGeom>
        </p:spPr>
      </p:pic>
      <p:graphicFrame>
        <p:nvGraphicFramePr>
          <p:cNvPr id="198" name="Tabla 1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470517"/>
              </p:ext>
            </p:extLst>
          </p:nvPr>
        </p:nvGraphicFramePr>
        <p:xfrm>
          <a:off x="1337553" y="3613366"/>
          <a:ext cx="2081719" cy="1459149"/>
        </p:xfrm>
        <a:graphic>
          <a:graphicData uri="http://schemas.openxmlformats.org/drawingml/2006/table">
            <a:tbl>
              <a:tblPr firstRow="1" firstCol="1" bandRow="1"/>
              <a:tblGrid>
                <a:gridCol w="2081719"/>
              </a:tblGrid>
              <a:tr h="1459149">
                <a:tc>
                  <a:txBody>
                    <a:bodyPr/>
                    <a:lstStyle/>
                    <a:p>
                      <a:pPr marR="1797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AVILA DAVILA PEDRO JORGE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044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GESTOR DEL ISSSTE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6035" indent="-260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DEPTO: TRIBUNAL DE JUSTICIA MUNICIPAL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8765" marR="73025" marT="4445" marB="0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9" name="Picture 326"/>
          <p:cNvPicPr/>
          <p:nvPr/>
        </p:nvPicPr>
        <p:blipFill>
          <a:blip r:embed="rId3"/>
          <a:stretch>
            <a:fillRect/>
          </a:stretch>
        </p:blipFill>
        <p:spPr>
          <a:xfrm>
            <a:off x="306421" y="3613365"/>
            <a:ext cx="1031132" cy="1459149"/>
          </a:xfrm>
          <a:prstGeom prst="rect">
            <a:avLst/>
          </a:prstGeom>
        </p:spPr>
      </p:pic>
      <p:pic>
        <p:nvPicPr>
          <p:cNvPr id="201" name="Picture 324"/>
          <p:cNvPicPr/>
          <p:nvPr/>
        </p:nvPicPr>
        <p:blipFill>
          <a:blip r:embed="rId4"/>
          <a:stretch>
            <a:fillRect/>
          </a:stretch>
        </p:blipFill>
        <p:spPr>
          <a:xfrm>
            <a:off x="3460615" y="3575098"/>
            <a:ext cx="933855" cy="1459149"/>
          </a:xfrm>
          <a:prstGeom prst="rect">
            <a:avLst/>
          </a:prstGeom>
        </p:spPr>
      </p:pic>
      <p:graphicFrame>
        <p:nvGraphicFramePr>
          <p:cNvPr id="202" name="Tabla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99254"/>
              </p:ext>
            </p:extLst>
          </p:nvPr>
        </p:nvGraphicFramePr>
        <p:xfrm>
          <a:off x="4394470" y="3613365"/>
          <a:ext cx="1950699" cy="1459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699"/>
              </a:tblGrid>
              <a:tr h="1459149">
                <a:tc>
                  <a:txBody>
                    <a:bodyPr/>
                    <a:lstStyle/>
                    <a:p>
                      <a:pPr marR="1428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 </a:t>
                      </a:r>
                      <a:r>
                        <a:rPr lang="es-MX" sz="1200" dirty="0">
                          <a:effectLst/>
                        </a:rPr>
                        <a:t> </a:t>
                      </a:r>
                      <a:endParaRPr lang="es-MX" sz="1100" dirty="0">
                        <a:effectLst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tx1"/>
                          </a:solidFill>
                          <a:effectLst/>
                        </a:rPr>
                        <a:t>JUANA ALEJOS RAMIREZ</a:t>
                      </a:r>
                      <a:r>
                        <a:rPr lang="es-MX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MX" sz="1800" dirty="0">
                          <a:effectLst/>
                        </a:rPr>
                        <a:t>	</a:t>
                      </a:r>
                      <a:r>
                        <a:rPr lang="es-MX" sz="1200" dirty="0">
                          <a:effectLst/>
                        </a:rPr>
                        <a:t> </a:t>
                      </a:r>
                      <a:endParaRPr lang="es-MX" sz="1100" dirty="0">
                        <a:effectLst/>
                      </a:endParaRPr>
                    </a:p>
                    <a:p>
                      <a:pPr marR="19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i="0" dirty="0">
                          <a:solidFill>
                            <a:schemeClr val="tx1"/>
                          </a:solidFill>
                          <a:effectLst/>
                        </a:rPr>
                        <a:t>GESTOR DEL ISSSTE </a:t>
                      </a:r>
                      <a:endParaRPr lang="es-MX" sz="1100" b="0" i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i="0" dirty="0">
                          <a:solidFill>
                            <a:schemeClr val="tx1"/>
                          </a:solidFill>
                          <a:effectLst/>
                        </a:rPr>
                        <a:t>DEPTO: DIRECCION DE CULTURA </a:t>
                      </a:r>
                      <a:endParaRPr lang="es-MX" sz="1100" b="0" i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9525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46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ítulo 17"/>
          <p:cNvSpPr>
            <a:spLocks noGrp="1"/>
          </p:cNvSpPr>
          <p:nvPr>
            <p:ph type="title"/>
          </p:nvPr>
        </p:nvSpPr>
        <p:spPr>
          <a:xfrm>
            <a:off x="314326" y="1390983"/>
            <a:ext cx="6543674" cy="1447867"/>
          </a:xfrm>
        </p:spPr>
        <p:txBody>
          <a:bodyPr>
            <a:normAutofit fontScale="90000"/>
          </a:bodyPr>
          <a:lstStyle/>
          <a:p>
            <a:pPr lvl="0" algn="ctr" defTabSz="91440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s-MX" altLang="es-MX" sz="4400" dirty="0" smtClean="0">
                <a:solidFill>
                  <a:srgbClr val="000000"/>
                </a:solidFill>
                <a:latin typeface="Arial" panose="020B0604020202020204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    S.U.E.T.S.R.A.T </a:t>
            </a:r>
            <a:r>
              <a:rPr lang="es-MX" altLang="es-MX" sz="3100" dirty="0">
                <a:solidFill>
                  <a:srgbClr val="000000"/>
                </a:solidFill>
                <a:latin typeface="Arial" panose="020B0604020202020204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/>
            </a:r>
            <a:br>
              <a:rPr lang="es-MX" altLang="es-MX" sz="3100" dirty="0">
                <a:solidFill>
                  <a:srgbClr val="000000"/>
                </a:solidFill>
                <a:latin typeface="Arial" panose="020B0604020202020204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</a:br>
            <a:r>
              <a:rPr lang="es-MX" altLang="es-MX" sz="27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ACTUALIZACION AL </a:t>
            </a:r>
            <a:r>
              <a:rPr lang="es-MX" altLang="es-MX" sz="27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28 </a:t>
            </a:r>
            <a:r>
              <a:rPr lang="es-MX" altLang="es-MX" sz="27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</a:t>
            </a:r>
            <a:r>
              <a:rPr lang="es-MX" altLang="es-MX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DICIEMBRE</a:t>
            </a:r>
            <a:r>
              <a:rPr lang="es-MX" altLang="es-MX" sz="2700" dirty="0" smtClean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MX" altLang="es-MX" sz="27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2018 </a:t>
            </a:r>
            <a:r>
              <a:rPr lang="es-MX" altLang="es-MX" sz="2700" dirty="0">
                <a:solidFill>
                  <a:srgbClr val="000000"/>
                </a:solidFill>
                <a:latin typeface="Arial" panose="020B0604020202020204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/>
            </a:r>
            <a:br>
              <a:rPr lang="es-MX" altLang="es-MX" sz="2700" dirty="0">
                <a:solidFill>
                  <a:srgbClr val="000000"/>
                </a:solidFill>
                <a:latin typeface="Arial" panose="020B0604020202020204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</a:br>
            <a:r>
              <a:rPr lang="es-MX" altLang="es-MX" sz="4000" dirty="0">
                <a:latin typeface="Arial" panose="020B0604020202020204" pitchFamily="34" charset="0"/>
              </a:rPr>
              <a:t/>
            </a:r>
            <a:br>
              <a:rPr lang="es-MX" altLang="es-MX" sz="4000" dirty="0">
                <a:latin typeface="Arial" panose="020B0604020202020204" pitchFamily="34" charset="0"/>
              </a:rPr>
            </a:br>
            <a:endParaRPr lang="es-MX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47098208"/>
              </p:ext>
            </p:extLst>
          </p:nvPr>
        </p:nvGraphicFramePr>
        <p:xfrm>
          <a:off x="1637207" y="3180942"/>
          <a:ext cx="3647872" cy="4138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3375"/>
                <a:gridCol w="2014497"/>
              </a:tblGrid>
              <a:tr h="339024">
                <a:tc>
                  <a:txBody>
                    <a:bodyPr/>
                    <a:lstStyle/>
                    <a:p>
                      <a:pPr marR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K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 $       </a:t>
                      </a:r>
                      <a:r>
                        <a:rPr lang="es-MX" sz="1100" dirty="0" smtClean="0">
                          <a:effectLst/>
                        </a:rPr>
                        <a:t>11,286.90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</a:tr>
              <a:tr h="379961"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J 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 $       </a:t>
                      </a:r>
                      <a:r>
                        <a:rPr lang="es-MX" sz="1100" dirty="0" smtClean="0">
                          <a:effectLst/>
                        </a:rPr>
                        <a:t>14,286.90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</a:tr>
              <a:tr h="379961"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I 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 $       </a:t>
                      </a:r>
                      <a:r>
                        <a:rPr lang="es-MX" sz="1100" dirty="0" smtClean="0">
                          <a:effectLst/>
                        </a:rPr>
                        <a:t>19,959.60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</a:tr>
              <a:tr h="379961"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H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 $       </a:t>
                      </a:r>
                      <a:r>
                        <a:rPr lang="es-MX" sz="1100" dirty="0" smtClean="0">
                          <a:effectLst/>
                        </a:rPr>
                        <a:t>26,513.10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</a:tr>
              <a:tr h="379961"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G 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 $       </a:t>
                      </a:r>
                      <a:r>
                        <a:rPr lang="es-MX" sz="1100" dirty="0" smtClean="0">
                          <a:effectLst/>
                        </a:rPr>
                        <a:t>27,015.90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</a:tr>
              <a:tr h="379961"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F 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 $       </a:t>
                      </a:r>
                      <a:r>
                        <a:rPr lang="es-MX" sz="1100" dirty="0" smtClean="0">
                          <a:effectLst/>
                        </a:rPr>
                        <a:t>11,021.40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</a:tr>
              <a:tr h="379961">
                <a:tc>
                  <a:txBody>
                    <a:bodyPr/>
                    <a:lstStyle/>
                    <a:p>
                      <a:pPr marR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E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 $       </a:t>
                      </a:r>
                      <a:r>
                        <a:rPr lang="es-MX" sz="1100" dirty="0" smtClean="0">
                          <a:effectLst/>
                        </a:rPr>
                        <a:t>17,961.90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</a:tr>
              <a:tr h="379961">
                <a:tc>
                  <a:txBody>
                    <a:bodyPr/>
                    <a:lstStyle/>
                    <a:p>
                      <a:pPr marR="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D 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 $       </a:t>
                      </a:r>
                      <a:r>
                        <a:rPr lang="es-MX" sz="1100" dirty="0" smtClean="0">
                          <a:effectLst/>
                        </a:rPr>
                        <a:t>22,812.90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</a:tr>
              <a:tr h="379961">
                <a:tc>
                  <a:txBody>
                    <a:bodyPr/>
                    <a:lstStyle/>
                    <a:p>
                      <a:pPr marR="69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C 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 $       </a:t>
                      </a:r>
                      <a:r>
                        <a:rPr lang="es-MX" sz="1100" dirty="0" smtClean="0">
                          <a:effectLst/>
                        </a:rPr>
                        <a:t>27,284.10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</a:tr>
              <a:tr h="379961">
                <a:tc>
                  <a:txBody>
                    <a:bodyPr/>
                    <a:lstStyle/>
                    <a:p>
                      <a:pPr marR="50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</a:rPr>
                        <a:t>B </a:t>
                      </a:r>
                      <a:endParaRPr lang="es-MX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 $       </a:t>
                      </a:r>
                      <a:r>
                        <a:rPr lang="es-MX" sz="1100" dirty="0" smtClean="0">
                          <a:effectLst/>
                        </a:rPr>
                        <a:t>23,600.40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</a:tr>
              <a:tr h="379961">
                <a:tc>
                  <a:txBody>
                    <a:bodyPr/>
                    <a:lstStyle/>
                    <a:p>
                      <a:pPr marR="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A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</a:rPr>
                        <a:t> $       </a:t>
                      </a:r>
                      <a:r>
                        <a:rPr lang="es-MX" sz="1100" dirty="0" smtClean="0">
                          <a:effectLst/>
                        </a:rPr>
                        <a:t>44,284.80 </a:t>
                      </a:r>
                      <a:endParaRPr lang="es-MX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3175" marT="36195" marB="0"/>
                </a:tc>
              </a:tr>
            </a:tbl>
          </a:graphicData>
        </a:graphic>
      </p:graphicFrame>
      <p:grpSp>
        <p:nvGrpSpPr>
          <p:cNvPr id="14" name="Group 2763"/>
          <p:cNvGrpSpPr/>
          <p:nvPr/>
        </p:nvGrpSpPr>
        <p:grpSpPr>
          <a:xfrm>
            <a:off x="314326" y="374735"/>
            <a:ext cx="763587" cy="1114425"/>
            <a:chOff x="0" y="0"/>
            <a:chExt cx="763524" cy="1115568"/>
          </a:xfrm>
        </p:grpSpPr>
        <p:sp>
          <p:nvSpPr>
            <p:cNvPr id="15" name="Rectangle 332"/>
            <p:cNvSpPr/>
            <p:nvPr/>
          </p:nvSpPr>
          <p:spPr>
            <a:xfrm>
              <a:off x="560222" y="377535"/>
              <a:ext cx="216118" cy="63975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MX" sz="4000">
                  <a:solidFill>
                    <a:srgbClr val="000000"/>
                  </a:solidFill>
                  <a:effectLst/>
                  <a:latin typeface="Bookman Old Style" panose="02050604050505020204" pitchFamily="18" charset="0"/>
                  <a:ea typeface="Bookman Old Style" panose="02050604050505020204" pitchFamily="18" charset="0"/>
                  <a:cs typeface="Bookman Old Style" panose="02050604050505020204" pitchFamily="18" charset="0"/>
                </a:rPr>
                <a:t> </a:t>
              </a:r>
              <a:endParaRPr lang="es-MX" sz="1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6" name="Picture 33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63524" cy="1115568"/>
            </a:xfrm>
            <a:prstGeom prst="rect">
              <a:avLst/>
            </a:prstGeom>
          </p:spPr>
        </p:pic>
      </p:grp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077913" y="5230496"/>
            <a:ext cx="184731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4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84225" y="6488440"/>
            <a:ext cx="477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 smtClean="0">
                <a:solidFill>
                  <a:srgbClr val="000000"/>
                </a:solidFill>
                <a:latin typeface="Arial" panose="020B0604020202020204" pitchFamily="34" charset="0"/>
                <a:ea typeface="Bookman Old Style" panose="02050604050505020204" pitchFamily="18" charset="0"/>
                <a:cs typeface="Bookman Old Style" panose="02050604050505020204" pitchFamily="18" charset="0"/>
              </a:rPr>
              <a:t>                              </a:t>
            </a:r>
            <a:endParaRPr lang="es-MX" altLang="es-MX" dirty="0">
              <a:solidFill>
                <a:srgbClr val="000000"/>
              </a:solidFill>
              <a:latin typeface="Arial" panose="020B0604020202020204" pitchFamily="34" charset="0"/>
              <a:ea typeface="Bookman Old Style" panose="02050604050505020204" pitchFamily="18" charset="0"/>
              <a:cs typeface="Bookman Old Style" panose="020506040505050202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428</TotalTime>
  <Words>305</Words>
  <Application>Microsoft Office PowerPoint</Application>
  <PresentationFormat>Carta (216 x 279 mm)</PresentationFormat>
  <Paragraphs>190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Bookman Old Style</vt:lpstr>
      <vt:lpstr>Calibri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     S.U.E.T.S.R.A.T  ACTUALIZACION AL 28 DE DICIEMBRE 2018  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mauricio</dc:creator>
  <cp:lastModifiedBy>juan mauricio</cp:lastModifiedBy>
  <cp:revision>29</cp:revision>
  <dcterms:created xsi:type="dcterms:W3CDTF">2018-07-03T18:12:11Z</dcterms:created>
  <dcterms:modified xsi:type="dcterms:W3CDTF">2019-01-05T19:43:25Z</dcterms:modified>
</cp:coreProperties>
</file>