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4" r:id="rId3"/>
    <p:sldId id="262" r:id="rId4"/>
    <p:sldId id="261" r:id="rId5"/>
    <p:sldId id="260" r:id="rId6"/>
    <p:sldId id="267" r:id="rId7"/>
    <p:sldId id="263" r:id="rId8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7906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998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0709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789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3169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192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5232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11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203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470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767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54669-AF2B-4BE1-B289-C78D6D4A5884}" type="datetimeFigureOut">
              <a:rPr lang="es-MX" smtClean="0"/>
              <a:t>05/04/2017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393DC-AD47-4872-9734-37923DB3B2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37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80" y="100668"/>
            <a:ext cx="8959441" cy="6723862"/>
          </a:xfrm>
          <a:prstGeom prst="rect">
            <a:avLst/>
          </a:prstGeom>
        </p:spPr>
      </p:pic>
      <p:sp>
        <p:nvSpPr>
          <p:cNvPr id="5" name="TextBox 14"/>
          <p:cNvSpPr txBox="1"/>
          <p:nvPr/>
        </p:nvSpPr>
        <p:spPr>
          <a:xfrm>
            <a:off x="4587382" y="6317451"/>
            <a:ext cx="4387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rgbClr val="002060"/>
                </a:solidFill>
              </a:rPr>
              <a:t>Responsable de generar la información: Brenda Azucena Flores Orta</a:t>
            </a:r>
          </a:p>
          <a:p>
            <a:r>
              <a:rPr lang="es-MX" sz="1200" dirty="0">
                <a:solidFill>
                  <a:srgbClr val="002060"/>
                </a:solidFill>
              </a:rPr>
              <a:t>Fecha de Elaboración: 31 MARZO 2017</a:t>
            </a:r>
          </a:p>
        </p:txBody>
      </p:sp>
    </p:spTree>
    <p:extLst>
      <p:ext uri="{BB962C8B-B14F-4D97-AF65-F5344CB8AC3E}">
        <p14:creationId xmlns:p14="http://schemas.microsoft.com/office/powerpoint/2010/main" val="30735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62" y="141669"/>
            <a:ext cx="1030310" cy="10303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96603" y="195159"/>
            <a:ext cx="71026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2200" b="1" cap="smal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Intermunicipal de Aguas y Saneamiento de Múzquiz, San Juan de Sabinas y Sabinas, Coahuila</a:t>
            </a:r>
            <a:endParaRPr lang="es-MX" sz="2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13762" y="1275008"/>
            <a:ext cx="8785539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1"/>
          <p:cNvSpPr/>
          <p:nvPr/>
        </p:nvSpPr>
        <p:spPr>
          <a:xfrm>
            <a:off x="7441783" y="884509"/>
            <a:ext cx="14575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/>
              <a:t>I Organigrama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467544" y="2420888"/>
            <a:ext cx="82296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dirty="0"/>
              <a:t>CONSEJO DIRECTIVO</a:t>
            </a:r>
          </a:p>
          <a:p>
            <a:pPr lvl="1"/>
            <a:r>
              <a:rPr lang="es-MX" sz="1400" dirty="0"/>
              <a:t>LIC. LUIS FERNANDO SANTOS FLORES, PRESIDENTE MUNICIPAL DE MELCHOR MUZQUIZ, COAHUILA.</a:t>
            </a:r>
          </a:p>
          <a:p>
            <a:pPr lvl="1"/>
            <a:r>
              <a:rPr lang="es-MX" sz="1400" dirty="0"/>
              <a:t>C.P. IGNACIO LENIN FLORES LUCIO, PRESIDENTE MUNICIPAL DE SABINAS, COAHUILA.</a:t>
            </a:r>
          </a:p>
          <a:p>
            <a:pPr lvl="1"/>
            <a:r>
              <a:rPr lang="es-MX" sz="1400" dirty="0"/>
              <a:t>LIC. CESAR ALFONSO GUTIERREZ SALINAS, PRESIDENTE MUNICIPAL DE SAN JUAN DE SABINAS, COAHUILA</a:t>
            </a:r>
            <a:endParaRPr lang="es-MX" sz="2400" b="1" dirty="0"/>
          </a:p>
          <a:p>
            <a:pPr lvl="1"/>
            <a:endParaRPr lang="es-MX" b="1" dirty="0"/>
          </a:p>
          <a:p>
            <a:pPr marL="57150"/>
            <a:endParaRPr lang="es-MX" b="1" dirty="0"/>
          </a:p>
        </p:txBody>
      </p:sp>
      <p:sp>
        <p:nvSpPr>
          <p:cNvPr id="8" name="TextBox 14"/>
          <p:cNvSpPr txBox="1"/>
          <p:nvPr/>
        </p:nvSpPr>
        <p:spPr>
          <a:xfrm>
            <a:off x="4511881" y="6384563"/>
            <a:ext cx="4422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rgbClr val="002060"/>
                </a:solidFill>
              </a:rPr>
              <a:t>Responsable de generar la información: Brenda Azucena Flores Orta</a:t>
            </a:r>
          </a:p>
          <a:p>
            <a:r>
              <a:rPr lang="es-MX" sz="1200" dirty="0">
                <a:solidFill>
                  <a:srgbClr val="002060"/>
                </a:solidFill>
              </a:rPr>
              <a:t>Fecha de Elaboración: 31 MARZO 2017</a:t>
            </a:r>
          </a:p>
        </p:txBody>
      </p:sp>
    </p:spTree>
    <p:extLst>
      <p:ext uri="{BB962C8B-B14F-4D97-AF65-F5344CB8AC3E}">
        <p14:creationId xmlns:p14="http://schemas.microsoft.com/office/powerpoint/2010/main" val="66103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62" y="141669"/>
            <a:ext cx="1030310" cy="10303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96603" y="195159"/>
            <a:ext cx="71026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2200" b="1" cap="smal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Intermunicipal de Aguas y Saneamiento de Múzquiz, San Juan de Sabinas y Sabinas, Coahuila</a:t>
            </a:r>
            <a:endParaRPr lang="es-MX" sz="2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13762" y="1275008"/>
            <a:ext cx="8785539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1"/>
          <p:cNvSpPr/>
          <p:nvPr/>
        </p:nvSpPr>
        <p:spPr>
          <a:xfrm>
            <a:off x="7441783" y="884509"/>
            <a:ext cx="14575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/>
              <a:t>I Organigrama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628917" y="2117124"/>
            <a:ext cx="1927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Organismo Central</a:t>
            </a:r>
          </a:p>
        </p:txBody>
      </p:sp>
      <p:sp>
        <p:nvSpPr>
          <p:cNvPr id="10" name="TextBox 14"/>
          <p:cNvSpPr txBox="1"/>
          <p:nvPr/>
        </p:nvSpPr>
        <p:spPr>
          <a:xfrm>
            <a:off x="4511881" y="6384563"/>
            <a:ext cx="4387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rgbClr val="002060"/>
                </a:solidFill>
              </a:rPr>
              <a:t>Responsable de generar la información: Brenda Azucena Flores Orta</a:t>
            </a:r>
          </a:p>
          <a:p>
            <a:r>
              <a:rPr lang="es-MX" sz="1200" dirty="0">
                <a:solidFill>
                  <a:srgbClr val="002060"/>
                </a:solidFill>
              </a:rPr>
              <a:t>Fecha de Elaboración: 31 MARZO 2017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8304" y="1533470"/>
            <a:ext cx="3906765" cy="4668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27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62" y="141669"/>
            <a:ext cx="1030310" cy="10303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96603" y="195159"/>
            <a:ext cx="71026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2200" b="1" cap="smal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Intermunicipal de Aguas y Saneamiento de Múzquiz, San Juan de Sabinas y Sabinas, Coahuila</a:t>
            </a:r>
            <a:endParaRPr lang="es-MX" sz="2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13762" y="1275008"/>
            <a:ext cx="8785539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1"/>
          <p:cNvSpPr/>
          <p:nvPr/>
        </p:nvSpPr>
        <p:spPr>
          <a:xfrm>
            <a:off x="7441783" y="884509"/>
            <a:ext cx="14575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/>
              <a:t>I Organigrama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02508" y="2644346"/>
            <a:ext cx="1417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Subsistema 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757" y="1339832"/>
            <a:ext cx="3379547" cy="5044731"/>
          </a:xfrm>
          <a:prstGeom prst="rect">
            <a:avLst/>
          </a:prstGeom>
        </p:spPr>
      </p:pic>
      <p:sp>
        <p:nvSpPr>
          <p:cNvPr id="10" name="TextBox 14"/>
          <p:cNvSpPr txBox="1"/>
          <p:nvPr/>
        </p:nvSpPr>
        <p:spPr>
          <a:xfrm>
            <a:off x="4511881" y="6384563"/>
            <a:ext cx="4387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rgbClr val="002060"/>
                </a:solidFill>
              </a:rPr>
              <a:t>Responsable de generar la información: Brenda Azucena Flores Orta</a:t>
            </a:r>
          </a:p>
          <a:p>
            <a:r>
              <a:rPr lang="es-MX" sz="1200" dirty="0">
                <a:solidFill>
                  <a:srgbClr val="002060"/>
                </a:solidFill>
              </a:rPr>
              <a:t>Fecha de Elaboración: 31 MARZO 2017</a:t>
            </a:r>
          </a:p>
        </p:txBody>
      </p:sp>
    </p:spTree>
    <p:extLst>
      <p:ext uri="{BB962C8B-B14F-4D97-AF65-F5344CB8AC3E}">
        <p14:creationId xmlns:p14="http://schemas.microsoft.com/office/powerpoint/2010/main" val="266757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62" y="141669"/>
            <a:ext cx="1030310" cy="10303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96603" y="195159"/>
            <a:ext cx="71026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2200" b="1" cap="smal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Intermunicipal de Aguas y Saneamiento de Múzquiz, San Juan de Sabinas y Sabinas, Coahuila</a:t>
            </a:r>
            <a:endParaRPr lang="es-MX" sz="2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13762" y="1275008"/>
            <a:ext cx="8785539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1"/>
          <p:cNvSpPr/>
          <p:nvPr/>
        </p:nvSpPr>
        <p:spPr>
          <a:xfrm>
            <a:off x="7441783" y="884509"/>
            <a:ext cx="14575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/>
              <a:t>I Organigrama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35288" y="2784389"/>
            <a:ext cx="1417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Subsistema 3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757" y="1776341"/>
            <a:ext cx="3379547" cy="3278813"/>
          </a:xfrm>
          <a:prstGeom prst="rect">
            <a:avLst/>
          </a:prstGeom>
        </p:spPr>
      </p:pic>
      <p:sp>
        <p:nvSpPr>
          <p:cNvPr id="11" name="TextBox 14"/>
          <p:cNvSpPr txBox="1"/>
          <p:nvPr/>
        </p:nvSpPr>
        <p:spPr>
          <a:xfrm>
            <a:off x="4511881" y="6384563"/>
            <a:ext cx="4387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rgbClr val="002060"/>
                </a:solidFill>
              </a:rPr>
              <a:t>Responsable de generar la información: Brenda Azucena Flores Orta</a:t>
            </a:r>
          </a:p>
          <a:p>
            <a:r>
              <a:rPr lang="es-MX" sz="1200" dirty="0">
                <a:solidFill>
                  <a:srgbClr val="002060"/>
                </a:solidFill>
              </a:rPr>
              <a:t>Fecha de Elaboración: 31 MARZO 2017</a:t>
            </a:r>
          </a:p>
        </p:txBody>
      </p:sp>
    </p:spTree>
    <p:extLst>
      <p:ext uri="{BB962C8B-B14F-4D97-AF65-F5344CB8AC3E}">
        <p14:creationId xmlns:p14="http://schemas.microsoft.com/office/powerpoint/2010/main" val="3254549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62" y="141669"/>
            <a:ext cx="1030310" cy="10303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96603" y="195159"/>
            <a:ext cx="71026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2200" b="1" cap="smal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Intermunicipal de Aguas y Saneamiento de Múzquiz, San Juan de Sabinas y Sabinas, Coahuila</a:t>
            </a:r>
            <a:endParaRPr lang="es-MX" sz="2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13762" y="1275008"/>
            <a:ext cx="8785539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/>
          <p:cNvSpPr txBox="1"/>
          <p:nvPr/>
        </p:nvSpPr>
        <p:spPr>
          <a:xfrm>
            <a:off x="444843" y="2899719"/>
            <a:ext cx="1417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Subsistema 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441783" y="884509"/>
            <a:ext cx="14575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/>
              <a:t>I Organigrama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226" y="2034281"/>
            <a:ext cx="3379547" cy="2789438"/>
          </a:xfrm>
          <a:prstGeom prst="rect">
            <a:avLst/>
          </a:prstGeom>
        </p:spPr>
      </p:pic>
      <p:sp>
        <p:nvSpPr>
          <p:cNvPr id="10" name="TextBox 14"/>
          <p:cNvSpPr txBox="1"/>
          <p:nvPr/>
        </p:nvSpPr>
        <p:spPr>
          <a:xfrm>
            <a:off x="4511881" y="6384563"/>
            <a:ext cx="4387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rgbClr val="002060"/>
                </a:solidFill>
              </a:rPr>
              <a:t>Responsable de generar la información: Brenda Azucena Flores Orta</a:t>
            </a:r>
          </a:p>
          <a:p>
            <a:r>
              <a:rPr lang="es-MX" sz="1200" dirty="0">
                <a:solidFill>
                  <a:srgbClr val="002060"/>
                </a:solidFill>
              </a:rPr>
              <a:t>Fecha de Elaboración: 31 MARZO 2017</a:t>
            </a:r>
          </a:p>
        </p:txBody>
      </p:sp>
    </p:spTree>
    <p:extLst>
      <p:ext uri="{BB962C8B-B14F-4D97-AF65-F5344CB8AC3E}">
        <p14:creationId xmlns:p14="http://schemas.microsoft.com/office/powerpoint/2010/main" val="372439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62" y="141669"/>
            <a:ext cx="1030310" cy="10303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96603" y="195159"/>
            <a:ext cx="71026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2200" b="1" cap="smal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Intermunicipal de Aguas y Saneamiento de Múzquiz, San Juan de Sabinas y Sabinas, Coahuila</a:t>
            </a:r>
            <a:endParaRPr lang="es-MX" sz="2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13762" y="1275008"/>
            <a:ext cx="8785539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1"/>
          <p:cNvSpPr/>
          <p:nvPr/>
        </p:nvSpPr>
        <p:spPr>
          <a:xfrm>
            <a:off x="7441783" y="884509"/>
            <a:ext cx="14575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/>
              <a:t>I Organigrama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863216" y="1621312"/>
            <a:ext cx="1417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Subsistema 5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226" y="3176156"/>
            <a:ext cx="3379547" cy="505688"/>
          </a:xfrm>
          <a:prstGeom prst="rect">
            <a:avLst/>
          </a:prstGeom>
        </p:spPr>
      </p:pic>
      <p:sp>
        <p:nvSpPr>
          <p:cNvPr id="11" name="TextBox 14"/>
          <p:cNvSpPr txBox="1"/>
          <p:nvPr/>
        </p:nvSpPr>
        <p:spPr>
          <a:xfrm>
            <a:off x="4511881" y="6384563"/>
            <a:ext cx="4387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rgbClr val="002060"/>
                </a:solidFill>
              </a:rPr>
              <a:t>Responsable de generar la información: Brenda Azucena Flores Orta</a:t>
            </a:r>
          </a:p>
          <a:p>
            <a:r>
              <a:rPr lang="es-MX" sz="1200" dirty="0">
                <a:solidFill>
                  <a:srgbClr val="002060"/>
                </a:solidFill>
              </a:rPr>
              <a:t>Fecha de Elaboración: 31 MARZO 2017</a:t>
            </a:r>
          </a:p>
        </p:txBody>
      </p:sp>
    </p:spTree>
    <p:extLst>
      <p:ext uri="{BB962C8B-B14F-4D97-AF65-F5344CB8AC3E}">
        <p14:creationId xmlns:p14="http://schemas.microsoft.com/office/powerpoint/2010/main" val="1795523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563</TotalTime>
  <Words>290</Words>
  <Application>Microsoft Office PowerPoint</Application>
  <PresentationFormat>Presentación en pantalla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Venegas</dc:creator>
  <cp:lastModifiedBy>Marisol</cp:lastModifiedBy>
  <cp:revision>56</cp:revision>
  <cp:lastPrinted>2016-04-01T15:30:34Z</cp:lastPrinted>
  <dcterms:created xsi:type="dcterms:W3CDTF">2015-10-03T15:45:18Z</dcterms:created>
  <dcterms:modified xsi:type="dcterms:W3CDTF">2017-04-05T18:57:47Z</dcterms:modified>
</cp:coreProperties>
</file>