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AA8DD-3533-4913-84B1-C03B2C3B56F2}" v="7" dt="2020-10-07T22:18:41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0F8AA8DD-3533-4913-84B1-C03B2C3B56F2}"/>
    <pc:docChg chg="modSld">
      <pc:chgData name="" userId="dead955e1b6278b6" providerId="LiveId" clId="{0F8AA8DD-3533-4913-84B1-C03B2C3B56F2}" dt="2020-10-07T22:18:41.247" v="6" actId="20577"/>
      <pc:docMkLst>
        <pc:docMk/>
      </pc:docMkLst>
      <pc:sldChg chg="modSp">
        <pc:chgData name="" userId="dead955e1b6278b6" providerId="LiveId" clId="{0F8AA8DD-3533-4913-84B1-C03B2C3B56F2}" dt="2020-10-07T22:18:41.247" v="6" actId="20577"/>
        <pc:sldMkLst>
          <pc:docMk/>
          <pc:sldMk cId="341881643" sldId="256"/>
        </pc:sldMkLst>
        <pc:spChg chg="mod">
          <ac:chgData name="" userId="dead955e1b6278b6" providerId="LiveId" clId="{0F8AA8DD-3533-4913-84B1-C03B2C3B56F2}" dt="2020-10-07T22:18:41.247" v="6" actId="20577"/>
          <ac:spMkLst>
            <pc:docMk/>
            <pc:sldMk cId="341881643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446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70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00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676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19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0486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8727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17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62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392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010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717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627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008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83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191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1A83-5C59-42CD-9CAE-F084E5C525CA}" type="datetimeFigureOut">
              <a:rPr lang="es-MX" smtClean="0"/>
              <a:t>04/07/2025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942E58-F39E-42FE-A5CD-7DB33CAC557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7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olisrangel.r@outloo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43189" y="2112135"/>
            <a:ext cx="80364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ookman Old Style" panose="02050604050505020204" pitchFamily="18" charset="0"/>
              </a:rPr>
              <a:t>ARTÍCULO 18 </a:t>
            </a:r>
          </a:p>
          <a:p>
            <a:pPr algn="ctr"/>
            <a:r>
              <a:rPr lang="es-MX" sz="2000" dirty="0">
                <a:latin typeface="Bookman Old Style" panose="02050604050505020204" pitchFamily="18" charset="0"/>
              </a:rPr>
              <a:t>LEY DE ACCESO A LA INFORMACIÓN PÚBLICA PARA EL ESTADO DE COAHUILA DE ZARAGOZA</a:t>
            </a:r>
            <a:r>
              <a:rPr lang="es-MX" sz="2400" b="1" dirty="0">
                <a:latin typeface="Bookman Old Style" panose="02050604050505020204" pitchFamily="18" charset="0"/>
              </a:rPr>
              <a:t> </a:t>
            </a:r>
          </a:p>
          <a:p>
            <a:pPr algn="ctr"/>
            <a:endParaRPr lang="es-MX" sz="2400" b="1" dirty="0">
              <a:latin typeface="Bookman Old Style" panose="02050604050505020204" pitchFamily="18" charset="0"/>
            </a:endParaRPr>
          </a:p>
          <a:p>
            <a:pPr algn="ctr"/>
            <a:endParaRPr lang="es-MX" sz="2400" b="1" dirty="0">
              <a:latin typeface="Bookman Old Style" panose="02050604050505020204" pitchFamily="18" charset="0"/>
            </a:endParaRPr>
          </a:p>
          <a:p>
            <a:pPr algn="ctr"/>
            <a:r>
              <a:rPr lang="es-MX" sz="2800" b="1" dirty="0">
                <a:latin typeface="Bookman Old Style" panose="02050604050505020204" pitchFamily="18" charset="0"/>
              </a:rPr>
              <a:t>VINCULO DE TRANSPARENCIA</a:t>
            </a:r>
            <a:r>
              <a:rPr lang="es-MX" sz="2800" dirty="0">
                <a:latin typeface="Bookman Old Style" panose="02050604050505020204" pitchFamily="18" charset="0"/>
              </a:rPr>
              <a:t>.</a:t>
            </a:r>
          </a:p>
          <a:p>
            <a:pPr algn="ctr"/>
            <a:endParaRPr lang="es-MX" sz="2400" dirty="0">
              <a:latin typeface="Bookman Old Style" panose="02050604050505020204" pitchFamily="18" charset="0"/>
            </a:endParaRPr>
          </a:p>
          <a:p>
            <a:pPr algn="ctr"/>
            <a:endParaRPr lang="es-MX" sz="2400" dirty="0">
              <a:latin typeface="Bookman Old Style" panose="02050604050505020204" pitchFamily="18" charset="0"/>
            </a:endParaRPr>
          </a:p>
          <a:p>
            <a:pPr algn="ctr"/>
            <a:endParaRPr lang="es-MX" sz="2400" dirty="0">
              <a:latin typeface="Bookman Old Style" panose="020506040505050202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2102" y="5473005"/>
            <a:ext cx="5906419" cy="11695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Fecha de actualización y/o validación: 30 de junio de 2025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Servidor público responsable de generar la información</a:t>
            </a: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Lic. Guicela Elizabeth Torres Salas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Titular de la Unidad de Transparencia 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Comisión de Bùsqueda del Estado de Coahuila.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22EA6F-5582-4D31-B3B5-41FFC7105AB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53" y="530087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8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43189" y="1176339"/>
            <a:ext cx="351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FRACCIÓN II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43189" y="1013275"/>
            <a:ext cx="783035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La Comisión de Bùsqueda del Estado de Coahuila aún no cuenta con página de internet, pero podrá atender sugerencias, opiniones y quejas por parte de la ciudadanía al teléfono 1 14 03 86</a:t>
            </a:r>
            <a:r>
              <a:rPr lang="es-MX" sz="2400" b="1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en un horario de 09:00 a 16:00 horas o por correo electrónico a </a:t>
            </a:r>
          </a:p>
          <a:p>
            <a:pPr algn="ctr"/>
            <a:endParaRPr lang="es-MX" sz="2400" b="1" u="sng" dirty="0">
              <a:solidFill>
                <a:srgbClr val="7030A0"/>
              </a:solidFill>
              <a:latin typeface="Bookman Old Style" panose="02050604050505020204" pitchFamily="18" charset="0"/>
              <a:cs typeface="Arial" panose="020B0604020202020204" pitchFamily="34" charset="0"/>
              <a:hlinkClick r:id="rId2"/>
            </a:endParaRPr>
          </a:p>
          <a:p>
            <a:pPr algn="ctr"/>
            <a:r>
              <a:rPr lang="es-MX" sz="2400" b="1" u="sng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guicela.torres@coahuila.gob.mx</a:t>
            </a:r>
            <a:endParaRPr lang="es-MX" sz="2400" b="1" u="sng" dirty="0">
              <a:solidFill>
                <a:srgbClr val="7030A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ctr"/>
            <a:endParaRPr lang="es-MX" sz="2400" b="1" u="sng" dirty="0">
              <a:solidFill>
                <a:srgbClr val="7030A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MX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También podrán acudir personalmente a las oficinas de la Comisión en el domicilio </a:t>
            </a:r>
            <a:r>
              <a:rPr lang="es-MX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Calle Miguel Hidalgo, número </a:t>
            </a:r>
            <a:r>
              <a:rPr lang="es-MX" sz="2400" dirty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412</a:t>
            </a:r>
            <a:r>
              <a:rPr lang="es-MX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Zona Centro, C.P. 25000, Saltillo, Coahuila.</a:t>
            </a: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478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154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CBECZ Laguna</cp:lastModifiedBy>
  <cp:revision>63</cp:revision>
  <dcterms:created xsi:type="dcterms:W3CDTF">2016-07-06T15:01:47Z</dcterms:created>
  <dcterms:modified xsi:type="dcterms:W3CDTF">2025-07-04T20:37:05Z</dcterms:modified>
</cp:coreProperties>
</file>