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8AA8DD-3533-4913-84B1-C03B2C3B56F2}" v="7" dt="2020-10-07T22:18:41.2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dead955e1b6278b6" providerId="LiveId" clId="{0F8AA8DD-3533-4913-84B1-C03B2C3B56F2}"/>
    <pc:docChg chg="modSld">
      <pc:chgData name="" userId="dead955e1b6278b6" providerId="LiveId" clId="{0F8AA8DD-3533-4913-84B1-C03B2C3B56F2}" dt="2020-10-07T22:18:41.247" v="6" actId="20577"/>
      <pc:docMkLst>
        <pc:docMk/>
      </pc:docMkLst>
      <pc:sldChg chg="modSp">
        <pc:chgData name="" userId="dead955e1b6278b6" providerId="LiveId" clId="{0F8AA8DD-3533-4913-84B1-C03B2C3B56F2}" dt="2020-10-07T22:18:41.247" v="6" actId="20577"/>
        <pc:sldMkLst>
          <pc:docMk/>
          <pc:sldMk cId="341881643" sldId="256"/>
        </pc:sldMkLst>
        <pc:spChg chg="mod">
          <ac:chgData name="" userId="dead955e1b6278b6" providerId="LiveId" clId="{0F8AA8DD-3533-4913-84B1-C03B2C3B56F2}" dt="2020-10-07T22:18:41.247" v="6" actId="20577"/>
          <ac:spMkLst>
            <pc:docMk/>
            <pc:sldMk cId="341881643" sldId="256"/>
            <ac:spMk id="6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1A83-5C59-42CD-9CAE-F084E5C525CA}" type="datetimeFigureOut">
              <a:rPr lang="es-MX" smtClean="0"/>
              <a:t>04/07/2025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2E58-F39E-42FE-A5CD-7DB33CAC557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84465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1A83-5C59-42CD-9CAE-F084E5C525CA}" type="datetimeFigureOut">
              <a:rPr lang="es-MX" smtClean="0"/>
              <a:t>04/07/2025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2E58-F39E-42FE-A5CD-7DB33CAC557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87045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1A83-5C59-42CD-9CAE-F084E5C525CA}" type="datetimeFigureOut">
              <a:rPr lang="es-MX" smtClean="0"/>
              <a:t>04/07/2025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2E58-F39E-42FE-A5CD-7DB33CAC557D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9007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1A83-5C59-42CD-9CAE-F084E5C525CA}" type="datetimeFigureOut">
              <a:rPr lang="es-MX" smtClean="0"/>
              <a:t>04/07/2025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2E58-F39E-42FE-A5CD-7DB33CAC557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367605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1A83-5C59-42CD-9CAE-F084E5C525CA}" type="datetimeFigureOut">
              <a:rPr lang="es-MX" smtClean="0"/>
              <a:t>04/07/2025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2E58-F39E-42FE-A5CD-7DB33CAC557D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31983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1A83-5C59-42CD-9CAE-F084E5C525CA}" type="datetimeFigureOut">
              <a:rPr lang="es-MX" smtClean="0"/>
              <a:t>04/07/2025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2E58-F39E-42FE-A5CD-7DB33CAC557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90486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1A83-5C59-42CD-9CAE-F084E5C525CA}" type="datetimeFigureOut">
              <a:rPr lang="es-MX" smtClean="0"/>
              <a:t>04/07/2025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2E58-F39E-42FE-A5CD-7DB33CAC557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887273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1A83-5C59-42CD-9CAE-F084E5C525CA}" type="datetimeFigureOut">
              <a:rPr lang="es-MX" smtClean="0"/>
              <a:t>04/07/2025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2E58-F39E-42FE-A5CD-7DB33CAC557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11720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1A83-5C59-42CD-9CAE-F084E5C525CA}" type="datetimeFigureOut">
              <a:rPr lang="es-MX" smtClean="0"/>
              <a:t>04/07/2025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2E58-F39E-42FE-A5CD-7DB33CAC557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8623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1A83-5C59-42CD-9CAE-F084E5C525CA}" type="datetimeFigureOut">
              <a:rPr lang="es-MX" smtClean="0"/>
              <a:t>04/07/2025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2E58-F39E-42FE-A5CD-7DB33CAC557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83924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1A83-5C59-42CD-9CAE-F084E5C525CA}" type="datetimeFigureOut">
              <a:rPr lang="es-MX" smtClean="0"/>
              <a:t>04/07/2025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2E58-F39E-42FE-A5CD-7DB33CAC557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40108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1A83-5C59-42CD-9CAE-F084E5C525CA}" type="datetimeFigureOut">
              <a:rPr lang="es-MX" smtClean="0"/>
              <a:t>04/07/2025</a:t>
            </a:fld>
            <a:endParaRPr lang="es-MX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2E58-F39E-42FE-A5CD-7DB33CAC557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37177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1A83-5C59-42CD-9CAE-F084E5C525CA}" type="datetimeFigureOut">
              <a:rPr lang="es-MX" smtClean="0"/>
              <a:t>04/07/2025</a:t>
            </a:fld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2E58-F39E-42FE-A5CD-7DB33CAC557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26271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1A83-5C59-42CD-9CAE-F084E5C525CA}" type="datetimeFigureOut">
              <a:rPr lang="es-MX" smtClean="0"/>
              <a:t>04/07/2025</a:t>
            </a:fld>
            <a:endParaRPr lang="es-MX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2E58-F39E-42FE-A5CD-7DB33CAC557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10086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1A83-5C59-42CD-9CAE-F084E5C525CA}" type="datetimeFigureOut">
              <a:rPr lang="es-MX" smtClean="0"/>
              <a:t>04/07/2025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2E58-F39E-42FE-A5CD-7DB33CAC557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78319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42E58-F39E-42FE-A5CD-7DB33CAC557D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1A83-5C59-42CD-9CAE-F084E5C525CA}" type="datetimeFigureOut">
              <a:rPr lang="es-MX" smtClean="0"/>
              <a:t>04/07/2025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41914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E1A83-5C59-42CD-9CAE-F084E5C525CA}" type="datetimeFigureOut">
              <a:rPr lang="es-MX" smtClean="0"/>
              <a:t>04/07/2025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7942E58-F39E-42FE-A5CD-7DB33CAC557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9070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solisrangel.r@outlook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043189" y="2112135"/>
            <a:ext cx="803641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>
                <a:latin typeface="Bookman Old Style" panose="02050604050505020204" pitchFamily="18" charset="0"/>
              </a:rPr>
              <a:t>ARTÍCULO 18 </a:t>
            </a:r>
          </a:p>
          <a:p>
            <a:pPr algn="ctr"/>
            <a:r>
              <a:rPr lang="es-MX" sz="2000" dirty="0">
                <a:latin typeface="Bookman Old Style" panose="02050604050505020204" pitchFamily="18" charset="0"/>
              </a:rPr>
              <a:t>LEY DE ACCESO A LA INFORMACIÓN PÚBLICA PARA EL ESTADO DE COAHUILA DE ZARAGOZA</a:t>
            </a:r>
            <a:r>
              <a:rPr lang="es-MX" sz="2400" b="1" dirty="0">
                <a:latin typeface="Bookman Old Style" panose="02050604050505020204" pitchFamily="18" charset="0"/>
              </a:rPr>
              <a:t> </a:t>
            </a:r>
          </a:p>
          <a:p>
            <a:pPr algn="ctr"/>
            <a:endParaRPr lang="es-MX" sz="2400" b="1" dirty="0">
              <a:latin typeface="Bookman Old Style" panose="02050604050505020204" pitchFamily="18" charset="0"/>
            </a:endParaRPr>
          </a:p>
          <a:p>
            <a:pPr algn="ctr"/>
            <a:endParaRPr lang="es-MX" sz="2400" b="1" dirty="0">
              <a:latin typeface="Bookman Old Style" panose="02050604050505020204" pitchFamily="18" charset="0"/>
            </a:endParaRPr>
          </a:p>
          <a:p>
            <a:pPr algn="ctr"/>
            <a:r>
              <a:rPr lang="es-MX" sz="2800" b="1" dirty="0">
                <a:latin typeface="Bookman Old Style" panose="02050604050505020204" pitchFamily="18" charset="0"/>
              </a:rPr>
              <a:t>VINCULO DE TRANSPARENCIA</a:t>
            </a:r>
            <a:r>
              <a:rPr lang="es-MX" sz="2800" dirty="0">
                <a:latin typeface="Bookman Old Style" panose="02050604050505020204" pitchFamily="18" charset="0"/>
              </a:rPr>
              <a:t>.</a:t>
            </a:r>
          </a:p>
          <a:p>
            <a:pPr algn="ctr"/>
            <a:endParaRPr lang="es-MX" sz="2400" dirty="0">
              <a:latin typeface="Bookman Old Style" panose="02050604050505020204" pitchFamily="18" charset="0"/>
            </a:endParaRPr>
          </a:p>
          <a:p>
            <a:pPr algn="ctr"/>
            <a:endParaRPr lang="es-MX" sz="2400" dirty="0">
              <a:latin typeface="Bookman Old Style" panose="02050604050505020204" pitchFamily="18" charset="0"/>
            </a:endParaRPr>
          </a:p>
          <a:p>
            <a:pPr algn="ctr"/>
            <a:endParaRPr lang="es-MX" sz="2400" dirty="0">
              <a:latin typeface="Bookman Old Style" panose="02050604050505020204" pitchFamily="18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322102" y="5473005"/>
            <a:ext cx="5906419" cy="116955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anose="02050604050505020204" pitchFamily="18" charset="0"/>
              </a:rPr>
              <a:t>Fecha de actualización y/o validación: 30 de junio de 2025</a:t>
            </a:r>
          </a:p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anose="02050604050505020204" pitchFamily="18" charset="0"/>
              </a:rPr>
              <a:t>Servidor público responsable de generar la información</a:t>
            </a:r>
            <a:r>
              <a:rPr lang="es-MX" sz="1400" dirty="0">
                <a:solidFill>
                  <a:schemeClr val="bg1">
                    <a:lumMod val="50000"/>
                  </a:schemeClr>
                </a:solidFill>
                <a:latin typeface="Bookman Old Style" panose="02050604050505020204" pitchFamily="18" charset="0"/>
              </a:rPr>
              <a:t>: </a:t>
            </a:r>
          </a:p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anose="02050604050505020204" pitchFamily="18" charset="0"/>
              </a:rPr>
              <a:t>Lic. Guicela Elizabeth Torres Salas</a:t>
            </a:r>
          </a:p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anose="02050604050505020204" pitchFamily="18" charset="0"/>
              </a:rPr>
              <a:t>Titular de la Unidad de Transparencia </a:t>
            </a:r>
          </a:p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panose="02050604050505020204" pitchFamily="18" charset="0"/>
              </a:rPr>
              <a:t>Comisión de Bùsqueda del Estado de Coahuila.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9522EA6F-5582-4D31-B3B5-41FFC7105AB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53" y="530087"/>
            <a:ext cx="3332020" cy="8681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1881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043189" y="1176339"/>
            <a:ext cx="3515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FRACCIÓN II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043189" y="1013275"/>
            <a:ext cx="7830354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>
                <a:latin typeface="Bookman Old Style" panose="02050604050505020204" pitchFamily="18" charset="0"/>
                <a:cs typeface="Arial" panose="020B0604020202020204" pitchFamily="34" charset="0"/>
              </a:rPr>
              <a:t>La Comisión de Bùsqueda del Estado de Coahuila aún no cuenta con página de internet, pero podrá atender sugerencias, opiniones y quejas por parte de la ciudadanía al teléfono 1 14 03 86</a:t>
            </a:r>
            <a:r>
              <a:rPr lang="es-MX" sz="2400" b="1" dirty="0">
                <a:latin typeface="Bookman Old Style" panose="02050604050505020204" pitchFamily="18" charset="0"/>
                <a:cs typeface="Arial" panose="020B0604020202020204" pitchFamily="34" charset="0"/>
              </a:rPr>
              <a:t> </a:t>
            </a:r>
            <a:r>
              <a:rPr lang="es-MX" sz="2400" dirty="0">
                <a:latin typeface="Bookman Old Style" panose="02050604050505020204" pitchFamily="18" charset="0"/>
                <a:cs typeface="Arial" panose="020B0604020202020204" pitchFamily="34" charset="0"/>
              </a:rPr>
              <a:t>en un horario de 09:00 a 16:00 horas o por correo electrónico a </a:t>
            </a:r>
          </a:p>
          <a:p>
            <a:pPr algn="ctr"/>
            <a:endParaRPr lang="es-MX" sz="2400" b="1" u="sng" dirty="0">
              <a:solidFill>
                <a:srgbClr val="7030A0"/>
              </a:solidFill>
              <a:latin typeface="Bookman Old Style" panose="02050604050505020204" pitchFamily="18" charset="0"/>
              <a:cs typeface="Arial" panose="020B0604020202020204" pitchFamily="34" charset="0"/>
              <a:hlinkClick r:id="rId2"/>
            </a:endParaRPr>
          </a:p>
          <a:p>
            <a:pPr algn="ctr"/>
            <a:r>
              <a:rPr lang="es-MX" sz="2400" b="1" u="sng" dirty="0">
                <a:solidFill>
                  <a:srgbClr val="7030A0"/>
                </a:solidFill>
                <a:latin typeface="Bookman Old Style" panose="02050604050505020204" pitchFamily="18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guicela.torres@coahuila.gob.mx</a:t>
            </a:r>
            <a:endParaRPr lang="es-MX" sz="2400" b="1" u="sng" dirty="0">
              <a:solidFill>
                <a:srgbClr val="7030A0"/>
              </a:solidFill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algn="ctr"/>
            <a:endParaRPr lang="es-MX" sz="2400" b="1" u="sng" dirty="0">
              <a:solidFill>
                <a:srgbClr val="7030A0"/>
              </a:solidFill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algn="just"/>
            <a:endParaRPr lang="es-MX" sz="2400" dirty="0">
              <a:latin typeface="Bookman Old Style" panose="020506040505050202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  <a:tabLst>
                <a:tab pos="2806065" algn="ctr"/>
                <a:tab pos="5612130" algn="r"/>
              </a:tabLst>
            </a:pPr>
            <a:r>
              <a:rPr lang="es-MX" sz="2400" dirty="0">
                <a:latin typeface="Bookman Old Style" panose="02050604050505020204" pitchFamily="18" charset="0"/>
                <a:cs typeface="Arial" panose="020B0604020202020204" pitchFamily="34" charset="0"/>
              </a:rPr>
              <a:t>También podrán acudir personalmente a las oficinas de la Comisión en el domicilio </a:t>
            </a:r>
            <a:r>
              <a:rPr lang="es-MX" sz="24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Calle Miguel Hidalgo, número </a:t>
            </a:r>
            <a:r>
              <a:rPr lang="es-MX" sz="2400" dirty="0">
                <a:latin typeface="Bookman Old Style" panose="0205060405050502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412</a:t>
            </a:r>
            <a:r>
              <a:rPr lang="es-MX" sz="24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Zona Centro, C.P. 25000, Saltillo, Coahuila.</a:t>
            </a:r>
          </a:p>
          <a:p>
            <a:endParaRPr lang="es-MX" dirty="0"/>
          </a:p>
          <a:p>
            <a:r>
              <a:rPr lang="es-MX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7647854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522</TotalTime>
  <Words>154</Words>
  <Application>Microsoft Office PowerPoint</Application>
  <PresentationFormat>Panorámica</PresentationFormat>
  <Paragraphs>20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Bookman Old Style</vt:lpstr>
      <vt:lpstr>Calibri</vt:lpstr>
      <vt:lpstr>Trebuchet MS</vt:lpstr>
      <vt:lpstr>Wingdings 3</vt:lpstr>
      <vt:lpstr>Faceta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Atención a Víctimas</dc:creator>
  <cp:lastModifiedBy>CBECZ Laguna</cp:lastModifiedBy>
  <cp:revision>63</cp:revision>
  <dcterms:created xsi:type="dcterms:W3CDTF">2016-07-06T15:01:47Z</dcterms:created>
  <dcterms:modified xsi:type="dcterms:W3CDTF">2025-07-04T20:37:05Z</dcterms:modified>
</cp:coreProperties>
</file>