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146B331-C0B1-46EB-A7DC-E274BB538AB2}" v="697" dt="2020-10-08T16:57:09.546"/>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0" autoAdjust="0"/>
    <p:restoredTop sz="94660"/>
  </p:normalViewPr>
  <p:slideViewPr>
    <p:cSldViewPr snapToGrid="0">
      <p:cViewPr varScale="1">
        <p:scale>
          <a:sx n="113" d="100"/>
          <a:sy n="113" d="100"/>
        </p:scale>
        <p:origin x="51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userId="dead955e1b6278b6" providerId="LiveId" clId="{C146B331-C0B1-46EB-A7DC-E274BB538AB2}"/>
    <pc:docChg chg="modSld">
      <pc:chgData name="" userId="dead955e1b6278b6" providerId="LiveId" clId="{C146B331-C0B1-46EB-A7DC-E274BB538AB2}" dt="2020-10-08T16:57:09.546" v="695" actId="255"/>
      <pc:docMkLst>
        <pc:docMk/>
      </pc:docMkLst>
      <pc:sldChg chg="modSp">
        <pc:chgData name="" userId="dead955e1b6278b6" providerId="LiveId" clId="{C146B331-C0B1-46EB-A7DC-E274BB538AB2}" dt="2020-10-08T16:57:09.546" v="695" actId="255"/>
        <pc:sldMkLst>
          <pc:docMk/>
          <pc:sldMk cId="1836657737" sldId="256"/>
        </pc:sldMkLst>
        <pc:spChg chg="mod">
          <ac:chgData name="" userId="dead955e1b6278b6" providerId="LiveId" clId="{C146B331-C0B1-46EB-A7DC-E274BB538AB2}" dt="2020-10-08T16:57:09.546" v="695" actId="255"/>
          <ac:spMkLst>
            <pc:docMk/>
            <pc:sldMk cId="1836657737" sldId="256"/>
            <ac:spMk id="2" creationId="{00000000-0000-0000-0000-000000000000}"/>
          </ac:spMkLst>
        </pc:spChg>
        <pc:spChg chg="mod">
          <ac:chgData name="" userId="dead955e1b6278b6" providerId="LiveId" clId="{C146B331-C0B1-46EB-A7DC-E274BB538AB2}" dt="2020-10-07T19:54:30.767" v="8" actId="20577"/>
          <ac:spMkLst>
            <pc:docMk/>
            <pc:sldMk cId="1836657737" sldId="256"/>
            <ac:spMk id="6"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D04E2FDD-60A7-42F9-8363-2DB4C4AEBB3C}" type="datetimeFigureOut">
              <a:rPr lang="es-MX" smtClean="0"/>
              <a:t>04/07/2025</a:t>
            </a:fld>
            <a:endParaRPr lang="es-MX" dirty="0"/>
          </a:p>
        </p:txBody>
      </p:sp>
      <p:sp>
        <p:nvSpPr>
          <p:cNvPr id="5" name="Footer Placeholder 4"/>
          <p:cNvSpPr>
            <a:spLocks noGrp="1"/>
          </p:cNvSpPr>
          <p:nvPr>
            <p:ph type="ftr" sz="quarter" idx="11"/>
          </p:nvPr>
        </p:nvSpPr>
        <p:spPr/>
        <p:txBody>
          <a:bodyPr/>
          <a:lstStyle/>
          <a:p>
            <a:endParaRPr lang="es-MX" dirty="0"/>
          </a:p>
        </p:txBody>
      </p:sp>
      <p:sp>
        <p:nvSpPr>
          <p:cNvPr id="6" name="Slide Number Placeholder 5"/>
          <p:cNvSpPr>
            <a:spLocks noGrp="1"/>
          </p:cNvSpPr>
          <p:nvPr>
            <p:ph type="sldNum" sz="quarter" idx="12"/>
          </p:nvPr>
        </p:nvSpPr>
        <p:spPr/>
        <p:txBody>
          <a:bodyPr/>
          <a:lstStyle/>
          <a:p>
            <a:fld id="{0D9FAC96-A80C-4AC0-B7B6-9721608B0A0D}" type="slidenum">
              <a:rPr lang="es-MX" smtClean="0"/>
              <a:t>‹Nº›</a:t>
            </a:fld>
            <a:endParaRPr lang="es-MX" dirty="0"/>
          </a:p>
        </p:txBody>
      </p:sp>
    </p:spTree>
    <p:extLst>
      <p:ext uri="{BB962C8B-B14F-4D97-AF65-F5344CB8AC3E}">
        <p14:creationId xmlns:p14="http://schemas.microsoft.com/office/powerpoint/2010/main" val="6714193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D04E2FDD-60A7-42F9-8363-2DB4C4AEBB3C}" type="datetimeFigureOut">
              <a:rPr lang="es-MX" smtClean="0"/>
              <a:t>04/07/2025</a:t>
            </a:fld>
            <a:endParaRPr lang="es-MX" dirty="0"/>
          </a:p>
        </p:txBody>
      </p:sp>
      <p:sp>
        <p:nvSpPr>
          <p:cNvPr id="5" name="Footer Placeholder 4"/>
          <p:cNvSpPr>
            <a:spLocks noGrp="1"/>
          </p:cNvSpPr>
          <p:nvPr>
            <p:ph type="ftr" sz="quarter" idx="11"/>
          </p:nvPr>
        </p:nvSpPr>
        <p:spPr/>
        <p:txBody>
          <a:bodyPr/>
          <a:lstStyle/>
          <a:p>
            <a:endParaRPr lang="es-MX" dirty="0"/>
          </a:p>
        </p:txBody>
      </p:sp>
      <p:sp>
        <p:nvSpPr>
          <p:cNvPr id="6" name="Slide Number Placeholder 5"/>
          <p:cNvSpPr>
            <a:spLocks noGrp="1"/>
          </p:cNvSpPr>
          <p:nvPr>
            <p:ph type="sldNum" sz="quarter" idx="12"/>
          </p:nvPr>
        </p:nvSpPr>
        <p:spPr/>
        <p:txBody>
          <a:bodyPr/>
          <a:lstStyle/>
          <a:p>
            <a:fld id="{0D9FAC96-A80C-4AC0-B7B6-9721608B0A0D}" type="slidenum">
              <a:rPr lang="es-MX" smtClean="0"/>
              <a:t>‹Nº›</a:t>
            </a:fld>
            <a:endParaRPr lang="es-MX" dirty="0"/>
          </a:p>
        </p:txBody>
      </p:sp>
    </p:spTree>
    <p:extLst>
      <p:ext uri="{BB962C8B-B14F-4D97-AF65-F5344CB8AC3E}">
        <p14:creationId xmlns:p14="http://schemas.microsoft.com/office/powerpoint/2010/main" val="19398121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D04E2FDD-60A7-42F9-8363-2DB4C4AEBB3C}" type="datetimeFigureOut">
              <a:rPr lang="es-MX" smtClean="0"/>
              <a:t>04/07/2025</a:t>
            </a:fld>
            <a:endParaRPr lang="es-MX" dirty="0"/>
          </a:p>
        </p:txBody>
      </p:sp>
      <p:sp>
        <p:nvSpPr>
          <p:cNvPr id="5" name="Footer Placeholder 4"/>
          <p:cNvSpPr>
            <a:spLocks noGrp="1"/>
          </p:cNvSpPr>
          <p:nvPr>
            <p:ph type="ftr" sz="quarter" idx="11"/>
          </p:nvPr>
        </p:nvSpPr>
        <p:spPr/>
        <p:txBody>
          <a:bodyPr/>
          <a:lstStyle/>
          <a:p>
            <a:endParaRPr lang="es-MX" dirty="0"/>
          </a:p>
        </p:txBody>
      </p:sp>
      <p:sp>
        <p:nvSpPr>
          <p:cNvPr id="6" name="Slide Number Placeholder 5"/>
          <p:cNvSpPr>
            <a:spLocks noGrp="1"/>
          </p:cNvSpPr>
          <p:nvPr>
            <p:ph type="sldNum" sz="quarter" idx="12"/>
          </p:nvPr>
        </p:nvSpPr>
        <p:spPr/>
        <p:txBody>
          <a:bodyPr/>
          <a:lstStyle/>
          <a:p>
            <a:fld id="{0D9FAC96-A80C-4AC0-B7B6-9721608B0A0D}" type="slidenum">
              <a:rPr lang="es-MX" smtClean="0"/>
              <a:t>‹Nº›</a:t>
            </a:fld>
            <a:endParaRPr lang="es-MX"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351629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D04E2FDD-60A7-42F9-8363-2DB4C4AEBB3C}" type="datetimeFigureOut">
              <a:rPr lang="es-MX" smtClean="0"/>
              <a:t>04/07/2025</a:t>
            </a:fld>
            <a:endParaRPr lang="es-MX" dirty="0"/>
          </a:p>
        </p:txBody>
      </p:sp>
      <p:sp>
        <p:nvSpPr>
          <p:cNvPr id="5" name="Footer Placeholder 4"/>
          <p:cNvSpPr>
            <a:spLocks noGrp="1"/>
          </p:cNvSpPr>
          <p:nvPr>
            <p:ph type="ftr" sz="quarter" idx="11"/>
          </p:nvPr>
        </p:nvSpPr>
        <p:spPr/>
        <p:txBody>
          <a:bodyPr/>
          <a:lstStyle/>
          <a:p>
            <a:endParaRPr lang="es-MX" dirty="0"/>
          </a:p>
        </p:txBody>
      </p:sp>
      <p:sp>
        <p:nvSpPr>
          <p:cNvPr id="6" name="Slide Number Placeholder 5"/>
          <p:cNvSpPr>
            <a:spLocks noGrp="1"/>
          </p:cNvSpPr>
          <p:nvPr>
            <p:ph type="sldNum" sz="quarter" idx="12"/>
          </p:nvPr>
        </p:nvSpPr>
        <p:spPr/>
        <p:txBody>
          <a:bodyPr/>
          <a:lstStyle/>
          <a:p>
            <a:fld id="{0D9FAC96-A80C-4AC0-B7B6-9721608B0A0D}" type="slidenum">
              <a:rPr lang="es-MX" smtClean="0"/>
              <a:t>‹Nº›</a:t>
            </a:fld>
            <a:endParaRPr lang="es-MX" dirty="0"/>
          </a:p>
        </p:txBody>
      </p:sp>
    </p:spTree>
    <p:extLst>
      <p:ext uri="{BB962C8B-B14F-4D97-AF65-F5344CB8AC3E}">
        <p14:creationId xmlns:p14="http://schemas.microsoft.com/office/powerpoint/2010/main" val="3123991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D04E2FDD-60A7-42F9-8363-2DB4C4AEBB3C}" type="datetimeFigureOut">
              <a:rPr lang="es-MX" smtClean="0"/>
              <a:t>04/07/2025</a:t>
            </a:fld>
            <a:endParaRPr lang="es-MX" dirty="0"/>
          </a:p>
        </p:txBody>
      </p:sp>
      <p:sp>
        <p:nvSpPr>
          <p:cNvPr id="5" name="Footer Placeholder 4"/>
          <p:cNvSpPr>
            <a:spLocks noGrp="1"/>
          </p:cNvSpPr>
          <p:nvPr>
            <p:ph type="ftr" sz="quarter" idx="11"/>
          </p:nvPr>
        </p:nvSpPr>
        <p:spPr/>
        <p:txBody>
          <a:bodyPr/>
          <a:lstStyle/>
          <a:p>
            <a:endParaRPr lang="es-MX" dirty="0"/>
          </a:p>
        </p:txBody>
      </p:sp>
      <p:sp>
        <p:nvSpPr>
          <p:cNvPr id="6" name="Slide Number Placeholder 5"/>
          <p:cNvSpPr>
            <a:spLocks noGrp="1"/>
          </p:cNvSpPr>
          <p:nvPr>
            <p:ph type="sldNum" sz="quarter" idx="12"/>
          </p:nvPr>
        </p:nvSpPr>
        <p:spPr/>
        <p:txBody>
          <a:bodyPr/>
          <a:lstStyle/>
          <a:p>
            <a:fld id="{0D9FAC96-A80C-4AC0-B7B6-9721608B0A0D}" type="slidenum">
              <a:rPr lang="es-MX" smtClean="0"/>
              <a:t>‹Nº›</a:t>
            </a:fld>
            <a:endParaRPr lang="es-MX"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362722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D04E2FDD-60A7-42F9-8363-2DB4C4AEBB3C}" type="datetimeFigureOut">
              <a:rPr lang="es-MX" smtClean="0"/>
              <a:t>04/07/2025</a:t>
            </a:fld>
            <a:endParaRPr lang="es-MX" dirty="0"/>
          </a:p>
        </p:txBody>
      </p:sp>
      <p:sp>
        <p:nvSpPr>
          <p:cNvPr id="5" name="Footer Placeholder 4"/>
          <p:cNvSpPr>
            <a:spLocks noGrp="1"/>
          </p:cNvSpPr>
          <p:nvPr>
            <p:ph type="ftr" sz="quarter" idx="11"/>
          </p:nvPr>
        </p:nvSpPr>
        <p:spPr/>
        <p:txBody>
          <a:bodyPr/>
          <a:lstStyle/>
          <a:p>
            <a:endParaRPr lang="es-MX" dirty="0"/>
          </a:p>
        </p:txBody>
      </p:sp>
      <p:sp>
        <p:nvSpPr>
          <p:cNvPr id="6" name="Slide Number Placeholder 5"/>
          <p:cNvSpPr>
            <a:spLocks noGrp="1"/>
          </p:cNvSpPr>
          <p:nvPr>
            <p:ph type="sldNum" sz="quarter" idx="12"/>
          </p:nvPr>
        </p:nvSpPr>
        <p:spPr/>
        <p:txBody>
          <a:bodyPr/>
          <a:lstStyle/>
          <a:p>
            <a:fld id="{0D9FAC96-A80C-4AC0-B7B6-9721608B0A0D}" type="slidenum">
              <a:rPr lang="es-MX" smtClean="0"/>
              <a:t>‹Nº›</a:t>
            </a:fld>
            <a:endParaRPr lang="es-MX" dirty="0"/>
          </a:p>
        </p:txBody>
      </p:sp>
    </p:spTree>
    <p:extLst>
      <p:ext uri="{BB962C8B-B14F-4D97-AF65-F5344CB8AC3E}">
        <p14:creationId xmlns:p14="http://schemas.microsoft.com/office/powerpoint/2010/main" val="18345794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04E2FDD-60A7-42F9-8363-2DB4C4AEBB3C}" type="datetimeFigureOut">
              <a:rPr lang="es-MX" smtClean="0"/>
              <a:t>04/07/2025</a:t>
            </a:fld>
            <a:endParaRPr lang="es-MX" dirty="0"/>
          </a:p>
        </p:txBody>
      </p:sp>
      <p:sp>
        <p:nvSpPr>
          <p:cNvPr id="5" name="Footer Placeholder 4"/>
          <p:cNvSpPr>
            <a:spLocks noGrp="1"/>
          </p:cNvSpPr>
          <p:nvPr>
            <p:ph type="ftr" sz="quarter" idx="11"/>
          </p:nvPr>
        </p:nvSpPr>
        <p:spPr/>
        <p:txBody>
          <a:bodyPr/>
          <a:lstStyle/>
          <a:p>
            <a:endParaRPr lang="es-MX" dirty="0"/>
          </a:p>
        </p:txBody>
      </p:sp>
      <p:sp>
        <p:nvSpPr>
          <p:cNvPr id="6" name="Slide Number Placeholder 5"/>
          <p:cNvSpPr>
            <a:spLocks noGrp="1"/>
          </p:cNvSpPr>
          <p:nvPr>
            <p:ph type="sldNum" sz="quarter" idx="12"/>
          </p:nvPr>
        </p:nvSpPr>
        <p:spPr/>
        <p:txBody>
          <a:bodyPr/>
          <a:lstStyle/>
          <a:p>
            <a:fld id="{0D9FAC96-A80C-4AC0-B7B6-9721608B0A0D}" type="slidenum">
              <a:rPr lang="es-MX" smtClean="0"/>
              <a:t>‹Nº›</a:t>
            </a:fld>
            <a:endParaRPr lang="es-MX" dirty="0"/>
          </a:p>
        </p:txBody>
      </p:sp>
    </p:spTree>
    <p:extLst>
      <p:ext uri="{BB962C8B-B14F-4D97-AF65-F5344CB8AC3E}">
        <p14:creationId xmlns:p14="http://schemas.microsoft.com/office/powerpoint/2010/main" val="36704650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04E2FDD-60A7-42F9-8363-2DB4C4AEBB3C}" type="datetimeFigureOut">
              <a:rPr lang="es-MX" smtClean="0"/>
              <a:t>04/07/2025</a:t>
            </a:fld>
            <a:endParaRPr lang="es-MX" dirty="0"/>
          </a:p>
        </p:txBody>
      </p:sp>
      <p:sp>
        <p:nvSpPr>
          <p:cNvPr id="5" name="Footer Placeholder 4"/>
          <p:cNvSpPr>
            <a:spLocks noGrp="1"/>
          </p:cNvSpPr>
          <p:nvPr>
            <p:ph type="ftr" sz="quarter" idx="11"/>
          </p:nvPr>
        </p:nvSpPr>
        <p:spPr/>
        <p:txBody>
          <a:bodyPr/>
          <a:lstStyle/>
          <a:p>
            <a:endParaRPr lang="es-MX" dirty="0"/>
          </a:p>
        </p:txBody>
      </p:sp>
      <p:sp>
        <p:nvSpPr>
          <p:cNvPr id="6" name="Slide Number Placeholder 5"/>
          <p:cNvSpPr>
            <a:spLocks noGrp="1"/>
          </p:cNvSpPr>
          <p:nvPr>
            <p:ph type="sldNum" sz="quarter" idx="12"/>
          </p:nvPr>
        </p:nvSpPr>
        <p:spPr/>
        <p:txBody>
          <a:bodyPr/>
          <a:lstStyle/>
          <a:p>
            <a:fld id="{0D9FAC96-A80C-4AC0-B7B6-9721608B0A0D}" type="slidenum">
              <a:rPr lang="es-MX" smtClean="0"/>
              <a:t>‹Nº›</a:t>
            </a:fld>
            <a:endParaRPr lang="es-MX" dirty="0"/>
          </a:p>
        </p:txBody>
      </p:sp>
    </p:spTree>
    <p:extLst>
      <p:ext uri="{BB962C8B-B14F-4D97-AF65-F5344CB8AC3E}">
        <p14:creationId xmlns:p14="http://schemas.microsoft.com/office/powerpoint/2010/main" val="1803779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04E2FDD-60A7-42F9-8363-2DB4C4AEBB3C}" type="datetimeFigureOut">
              <a:rPr lang="es-MX" smtClean="0"/>
              <a:t>04/07/2025</a:t>
            </a:fld>
            <a:endParaRPr lang="es-MX" dirty="0"/>
          </a:p>
        </p:txBody>
      </p:sp>
      <p:sp>
        <p:nvSpPr>
          <p:cNvPr id="5" name="Footer Placeholder 4"/>
          <p:cNvSpPr>
            <a:spLocks noGrp="1"/>
          </p:cNvSpPr>
          <p:nvPr>
            <p:ph type="ftr" sz="quarter" idx="11"/>
          </p:nvPr>
        </p:nvSpPr>
        <p:spPr/>
        <p:txBody>
          <a:bodyPr/>
          <a:lstStyle/>
          <a:p>
            <a:endParaRPr lang="es-MX" dirty="0"/>
          </a:p>
        </p:txBody>
      </p:sp>
      <p:sp>
        <p:nvSpPr>
          <p:cNvPr id="6" name="Slide Number Placeholder 5"/>
          <p:cNvSpPr>
            <a:spLocks noGrp="1"/>
          </p:cNvSpPr>
          <p:nvPr>
            <p:ph type="sldNum" sz="quarter" idx="12"/>
          </p:nvPr>
        </p:nvSpPr>
        <p:spPr/>
        <p:txBody>
          <a:bodyPr/>
          <a:lstStyle/>
          <a:p>
            <a:fld id="{0D9FAC96-A80C-4AC0-B7B6-9721608B0A0D}" type="slidenum">
              <a:rPr lang="es-MX" smtClean="0"/>
              <a:t>‹Nº›</a:t>
            </a:fld>
            <a:endParaRPr lang="es-MX" dirty="0"/>
          </a:p>
        </p:txBody>
      </p:sp>
    </p:spTree>
    <p:extLst>
      <p:ext uri="{BB962C8B-B14F-4D97-AF65-F5344CB8AC3E}">
        <p14:creationId xmlns:p14="http://schemas.microsoft.com/office/powerpoint/2010/main" val="13611929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D04E2FDD-60A7-42F9-8363-2DB4C4AEBB3C}" type="datetimeFigureOut">
              <a:rPr lang="es-MX" smtClean="0"/>
              <a:t>04/07/2025</a:t>
            </a:fld>
            <a:endParaRPr lang="es-MX" dirty="0"/>
          </a:p>
        </p:txBody>
      </p:sp>
      <p:sp>
        <p:nvSpPr>
          <p:cNvPr id="5" name="Footer Placeholder 4"/>
          <p:cNvSpPr>
            <a:spLocks noGrp="1"/>
          </p:cNvSpPr>
          <p:nvPr>
            <p:ph type="ftr" sz="quarter" idx="11"/>
          </p:nvPr>
        </p:nvSpPr>
        <p:spPr/>
        <p:txBody>
          <a:bodyPr/>
          <a:lstStyle/>
          <a:p>
            <a:endParaRPr lang="es-MX" dirty="0"/>
          </a:p>
        </p:txBody>
      </p:sp>
      <p:sp>
        <p:nvSpPr>
          <p:cNvPr id="6" name="Slide Number Placeholder 5"/>
          <p:cNvSpPr>
            <a:spLocks noGrp="1"/>
          </p:cNvSpPr>
          <p:nvPr>
            <p:ph type="sldNum" sz="quarter" idx="12"/>
          </p:nvPr>
        </p:nvSpPr>
        <p:spPr/>
        <p:txBody>
          <a:bodyPr/>
          <a:lstStyle/>
          <a:p>
            <a:fld id="{0D9FAC96-A80C-4AC0-B7B6-9721608B0A0D}" type="slidenum">
              <a:rPr lang="es-MX" smtClean="0"/>
              <a:t>‹Nº›</a:t>
            </a:fld>
            <a:endParaRPr lang="es-MX" dirty="0"/>
          </a:p>
        </p:txBody>
      </p:sp>
    </p:spTree>
    <p:extLst>
      <p:ext uri="{BB962C8B-B14F-4D97-AF65-F5344CB8AC3E}">
        <p14:creationId xmlns:p14="http://schemas.microsoft.com/office/powerpoint/2010/main" val="635303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D04E2FDD-60A7-42F9-8363-2DB4C4AEBB3C}" type="datetimeFigureOut">
              <a:rPr lang="es-MX" smtClean="0"/>
              <a:t>04/07/2025</a:t>
            </a:fld>
            <a:endParaRPr lang="es-MX" dirty="0"/>
          </a:p>
        </p:txBody>
      </p:sp>
      <p:sp>
        <p:nvSpPr>
          <p:cNvPr id="6" name="Footer Placeholder 5"/>
          <p:cNvSpPr>
            <a:spLocks noGrp="1"/>
          </p:cNvSpPr>
          <p:nvPr>
            <p:ph type="ftr" sz="quarter" idx="11"/>
          </p:nvPr>
        </p:nvSpPr>
        <p:spPr/>
        <p:txBody>
          <a:bodyPr/>
          <a:lstStyle/>
          <a:p>
            <a:endParaRPr lang="es-MX" dirty="0"/>
          </a:p>
        </p:txBody>
      </p:sp>
      <p:sp>
        <p:nvSpPr>
          <p:cNvPr id="7" name="Slide Number Placeholder 6"/>
          <p:cNvSpPr>
            <a:spLocks noGrp="1"/>
          </p:cNvSpPr>
          <p:nvPr>
            <p:ph type="sldNum" sz="quarter" idx="12"/>
          </p:nvPr>
        </p:nvSpPr>
        <p:spPr/>
        <p:txBody>
          <a:bodyPr/>
          <a:lstStyle/>
          <a:p>
            <a:fld id="{0D9FAC96-A80C-4AC0-B7B6-9721608B0A0D}" type="slidenum">
              <a:rPr lang="es-MX" smtClean="0"/>
              <a:t>‹Nº›</a:t>
            </a:fld>
            <a:endParaRPr lang="es-MX" dirty="0"/>
          </a:p>
        </p:txBody>
      </p:sp>
    </p:spTree>
    <p:extLst>
      <p:ext uri="{BB962C8B-B14F-4D97-AF65-F5344CB8AC3E}">
        <p14:creationId xmlns:p14="http://schemas.microsoft.com/office/powerpoint/2010/main" val="4136262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D04E2FDD-60A7-42F9-8363-2DB4C4AEBB3C}" type="datetimeFigureOut">
              <a:rPr lang="es-MX" smtClean="0"/>
              <a:t>04/07/2025</a:t>
            </a:fld>
            <a:endParaRPr lang="es-MX" dirty="0"/>
          </a:p>
        </p:txBody>
      </p:sp>
      <p:sp>
        <p:nvSpPr>
          <p:cNvPr id="8" name="Footer Placeholder 7"/>
          <p:cNvSpPr>
            <a:spLocks noGrp="1"/>
          </p:cNvSpPr>
          <p:nvPr>
            <p:ph type="ftr" sz="quarter" idx="11"/>
          </p:nvPr>
        </p:nvSpPr>
        <p:spPr/>
        <p:txBody>
          <a:bodyPr/>
          <a:lstStyle/>
          <a:p>
            <a:endParaRPr lang="es-MX" dirty="0"/>
          </a:p>
        </p:txBody>
      </p:sp>
      <p:sp>
        <p:nvSpPr>
          <p:cNvPr id="9" name="Slide Number Placeholder 8"/>
          <p:cNvSpPr>
            <a:spLocks noGrp="1"/>
          </p:cNvSpPr>
          <p:nvPr>
            <p:ph type="sldNum" sz="quarter" idx="12"/>
          </p:nvPr>
        </p:nvSpPr>
        <p:spPr/>
        <p:txBody>
          <a:bodyPr/>
          <a:lstStyle/>
          <a:p>
            <a:fld id="{0D9FAC96-A80C-4AC0-B7B6-9721608B0A0D}" type="slidenum">
              <a:rPr lang="es-MX" smtClean="0"/>
              <a:t>‹Nº›</a:t>
            </a:fld>
            <a:endParaRPr lang="es-MX" dirty="0"/>
          </a:p>
        </p:txBody>
      </p:sp>
    </p:spTree>
    <p:extLst>
      <p:ext uri="{BB962C8B-B14F-4D97-AF65-F5344CB8AC3E}">
        <p14:creationId xmlns:p14="http://schemas.microsoft.com/office/powerpoint/2010/main" val="2347501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D04E2FDD-60A7-42F9-8363-2DB4C4AEBB3C}" type="datetimeFigureOut">
              <a:rPr lang="es-MX" smtClean="0"/>
              <a:t>04/07/2025</a:t>
            </a:fld>
            <a:endParaRPr lang="es-MX" dirty="0"/>
          </a:p>
        </p:txBody>
      </p:sp>
      <p:sp>
        <p:nvSpPr>
          <p:cNvPr id="4" name="Footer Placeholder 3"/>
          <p:cNvSpPr>
            <a:spLocks noGrp="1"/>
          </p:cNvSpPr>
          <p:nvPr>
            <p:ph type="ftr" sz="quarter" idx="11"/>
          </p:nvPr>
        </p:nvSpPr>
        <p:spPr/>
        <p:txBody>
          <a:bodyPr/>
          <a:lstStyle/>
          <a:p>
            <a:endParaRPr lang="es-MX" dirty="0"/>
          </a:p>
        </p:txBody>
      </p:sp>
      <p:sp>
        <p:nvSpPr>
          <p:cNvPr id="5" name="Slide Number Placeholder 4"/>
          <p:cNvSpPr>
            <a:spLocks noGrp="1"/>
          </p:cNvSpPr>
          <p:nvPr>
            <p:ph type="sldNum" sz="quarter" idx="12"/>
          </p:nvPr>
        </p:nvSpPr>
        <p:spPr/>
        <p:txBody>
          <a:bodyPr/>
          <a:lstStyle/>
          <a:p>
            <a:fld id="{0D9FAC96-A80C-4AC0-B7B6-9721608B0A0D}" type="slidenum">
              <a:rPr lang="es-MX" smtClean="0"/>
              <a:t>‹Nº›</a:t>
            </a:fld>
            <a:endParaRPr lang="es-MX" dirty="0"/>
          </a:p>
        </p:txBody>
      </p:sp>
    </p:spTree>
    <p:extLst>
      <p:ext uri="{BB962C8B-B14F-4D97-AF65-F5344CB8AC3E}">
        <p14:creationId xmlns:p14="http://schemas.microsoft.com/office/powerpoint/2010/main" val="40547913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4E2FDD-60A7-42F9-8363-2DB4C4AEBB3C}" type="datetimeFigureOut">
              <a:rPr lang="es-MX" smtClean="0"/>
              <a:t>04/07/2025</a:t>
            </a:fld>
            <a:endParaRPr lang="es-MX" dirty="0"/>
          </a:p>
        </p:txBody>
      </p:sp>
      <p:sp>
        <p:nvSpPr>
          <p:cNvPr id="3" name="Footer Placeholder 2"/>
          <p:cNvSpPr>
            <a:spLocks noGrp="1"/>
          </p:cNvSpPr>
          <p:nvPr>
            <p:ph type="ftr" sz="quarter" idx="11"/>
          </p:nvPr>
        </p:nvSpPr>
        <p:spPr/>
        <p:txBody>
          <a:bodyPr/>
          <a:lstStyle/>
          <a:p>
            <a:endParaRPr lang="es-MX" dirty="0"/>
          </a:p>
        </p:txBody>
      </p:sp>
      <p:sp>
        <p:nvSpPr>
          <p:cNvPr id="4" name="Slide Number Placeholder 3"/>
          <p:cNvSpPr>
            <a:spLocks noGrp="1"/>
          </p:cNvSpPr>
          <p:nvPr>
            <p:ph type="sldNum" sz="quarter" idx="12"/>
          </p:nvPr>
        </p:nvSpPr>
        <p:spPr/>
        <p:txBody>
          <a:bodyPr/>
          <a:lstStyle/>
          <a:p>
            <a:fld id="{0D9FAC96-A80C-4AC0-B7B6-9721608B0A0D}" type="slidenum">
              <a:rPr lang="es-MX" smtClean="0"/>
              <a:t>‹Nº›</a:t>
            </a:fld>
            <a:endParaRPr lang="es-MX" dirty="0"/>
          </a:p>
        </p:txBody>
      </p:sp>
    </p:spTree>
    <p:extLst>
      <p:ext uri="{BB962C8B-B14F-4D97-AF65-F5344CB8AC3E}">
        <p14:creationId xmlns:p14="http://schemas.microsoft.com/office/powerpoint/2010/main" val="204960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D04E2FDD-60A7-42F9-8363-2DB4C4AEBB3C}" type="datetimeFigureOut">
              <a:rPr lang="es-MX" smtClean="0"/>
              <a:t>04/07/2025</a:t>
            </a:fld>
            <a:endParaRPr lang="es-MX" dirty="0"/>
          </a:p>
        </p:txBody>
      </p:sp>
      <p:sp>
        <p:nvSpPr>
          <p:cNvPr id="6" name="Footer Placeholder 5"/>
          <p:cNvSpPr>
            <a:spLocks noGrp="1"/>
          </p:cNvSpPr>
          <p:nvPr>
            <p:ph type="ftr" sz="quarter" idx="11"/>
          </p:nvPr>
        </p:nvSpPr>
        <p:spPr/>
        <p:txBody>
          <a:bodyPr/>
          <a:lstStyle/>
          <a:p>
            <a:endParaRPr lang="es-MX" dirty="0"/>
          </a:p>
        </p:txBody>
      </p:sp>
      <p:sp>
        <p:nvSpPr>
          <p:cNvPr id="7" name="Slide Number Placeholder 6"/>
          <p:cNvSpPr>
            <a:spLocks noGrp="1"/>
          </p:cNvSpPr>
          <p:nvPr>
            <p:ph type="sldNum" sz="quarter" idx="12"/>
          </p:nvPr>
        </p:nvSpPr>
        <p:spPr/>
        <p:txBody>
          <a:bodyPr/>
          <a:lstStyle/>
          <a:p>
            <a:fld id="{0D9FAC96-A80C-4AC0-B7B6-9721608B0A0D}" type="slidenum">
              <a:rPr lang="es-MX" smtClean="0"/>
              <a:t>‹Nº›</a:t>
            </a:fld>
            <a:endParaRPr lang="es-MX" dirty="0"/>
          </a:p>
        </p:txBody>
      </p:sp>
    </p:spTree>
    <p:extLst>
      <p:ext uri="{BB962C8B-B14F-4D97-AF65-F5344CB8AC3E}">
        <p14:creationId xmlns:p14="http://schemas.microsoft.com/office/powerpoint/2010/main" val="2877541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dirty="0"/>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6" name="Footer Placeholder 5"/>
          <p:cNvSpPr>
            <a:spLocks noGrp="1"/>
          </p:cNvSpPr>
          <p:nvPr>
            <p:ph type="ftr" sz="quarter" idx="11"/>
          </p:nvPr>
        </p:nvSpPr>
        <p:spPr/>
        <p:txBody>
          <a:bodyPr/>
          <a:lstStyle/>
          <a:p>
            <a:endParaRPr lang="es-MX" dirty="0"/>
          </a:p>
        </p:txBody>
      </p:sp>
      <p:sp>
        <p:nvSpPr>
          <p:cNvPr id="7" name="Slide Number Placeholder 6"/>
          <p:cNvSpPr>
            <a:spLocks noGrp="1"/>
          </p:cNvSpPr>
          <p:nvPr>
            <p:ph type="sldNum" sz="quarter" idx="12"/>
          </p:nvPr>
        </p:nvSpPr>
        <p:spPr/>
        <p:txBody>
          <a:bodyPr/>
          <a:lstStyle/>
          <a:p>
            <a:fld id="{0D9FAC96-A80C-4AC0-B7B6-9721608B0A0D}" type="slidenum">
              <a:rPr lang="es-MX" smtClean="0"/>
              <a:t>‹Nº›</a:t>
            </a:fld>
            <a:endParaRPr lang="es-MX" dirty="0"/>
          </a:p>
        </p:txBody>
      </p:sp>
      <p:sp>
        <p:nvSpPr>
          <p:cNvPr id="5" name="Date Placeholder 4"/>
          <p:cNvSpPr>
            <a:spLocks noGrp="1"/>
          </p:cNvSpPr>
          <p:nvPr>
            <p:ph type="dt" sz="half" idx="10"/>
          </p:nvPr>
        </p:nvSpPr>
        <p:spPr/>
        <p:txBody>
          <a:bodyPr/>
          <a:lstStyle/>
          <a:p>
            <a:fld id="{D04E2FDD-60A7-42F9-8363-2DB4C4AEBB3C}" type="datetimeFigureOut">
              <a:rPr lang="es-MX" smtClean="0"/>
              <a:t>04/07/2025</a:t>
            </a:fld>
            <a:endParaRPr lang="es-MX" dirty="0"/>
          </a:p>
        </p:txBody>
      </p:sp>
    </p:spTree>
    <p:extLst>
      <p:ext uri="{BB962C8B-B14F-4D97-AF65-F5344CB8AC3E}">
        <p14:creationId xmlns:p14="http://schemas.microsoft.com/office/powerpoint/2010/main" val="40807034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04E2FDD-60A7-42F9-8363-2DB4C4AEBB3C}" type="datetimeFigureOut">
              <a:rPr lang="es-MX" smtClean="0"/>
              <a:t>04/07/2025</a:t>
            </a:fld>
            <a:endParaRPr lang="es-MX"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MX"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D9FAC96-A80C-4AC0-B7B6-9721608B0A0D}" type="slidenum">
              <a:rPr lang="es-MX" smtClean="0"/>
              <a:t>‹Nº›</a:t>
            </a:fld>
            <a:endParaRPr lang="es-MX" dirty="0"/>
          </a:p>
        </p:txBody>
      </p:sp>
    </p:spTree>
    <p:extLst>
      <p:ext uri="{BB962C8B-B14F-4D97-AF65-F5344CB8AC3E}">
        <p14:creationId xmlns:p14="http://schemas.microsoft.com/office/powerpoint/2010/main" val="374382745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efircoahuila.gob.mx/empresarios/ppc/"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3039413" y="1414064"/>
            <a:ext cx="6400799" cy="923330"/>
          </a:xfrm>
          <a:prstGeom prst="rect">
            <a:avLst/>
          </a:prstGeom>
          <a:noFill/>
        </p:spPr>
        <p:txBody>
          <a:bodyPr wrap="square" rtlCol="0">
            <a:spAutoFit/>
          </a:bodyPr>
          <a:lstStyle/>
          <a:p>
            <a:pPr algn="ctr"/>
            <a:r>
              <a:rPr lang="es-MX" dirty="0">
                <a:latin typeface="Bookman Old Style" panose="02050604050505020204" pitchFamily="18" charset="0"/>
              </a:rPr>
              <a:t>ART. 21 FRACCIÓN XXVIII </a:t>
            </a:r>
          </a:p>
          <a:p>
            <a:pPr algn="ctr"/>
            <a:r>
              <a:rPr lang="es-MX" dirty="0">
                <a:latin typeface="Bookman Old Style" panose="02050604050505020204" pitchFamily="18" charset="0"/>
              </a:rPr>
              <a:t>LEY DE ACCESO A LA INFORMACIÓN PÙBLICA PARA EL ESTADO DE COAHUILA</a:t>
            </a:r>
          </a:p>
        </p:txBody>
      </p:sp>
      <p:sp>
        <p:nvSpPr>
          <p:cNvPr id="6" name="Rectángulo 5"/>
          <p:cNvSpPr/>
          <p:nvPr/>
        </p:nvSpPr>
        <p:spPr>
          <a:xfrm>
            <a:off x="129667" y="5737636"/>
            <a:ext cx="5365932" cy="1015663"/>
          </a:xfrm>
          <a:prstGeom prst="rect">
            <a:avLst/>
          </a:prstGeom>
        </p:spPr>
        <p:txBody>
          <a:bodyPr wrap="squar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MX" sz="1200" dirty="0">
                <a:solidFill>
                  <a:schemeClr val="tx1">
                    <a:lumMod val="50000"/>
                    <a:lumOff val="50000"/>
                  </a:schemeClr>
                </a:solidFill>
                <a:latin typeface="Bookman Old Style" panose="02050604050505020204" pitchFamily="18" charset="0"/>
              </a:rPr>
              <a:t>Fecha de actualización y/o validación:</a:t>
            </a:r>
            <a:r>
              <a:rPr lang="es-MX" sz="1200" baseline="0" dirty="0">
                <a:solidFill>
                  <a:schemeClr val="tx1">
                    <a:lumMod val="50000"/>
                    <a:lumOff val="50000"/>
                  </a:schemeClr>
                </a:solidFill>
                <a:latin typeface="Bookman Old Style" panose="02050604050505020204" pitchFamily="18" charset="0"/>
              </a:rPr>
              <a:t> 30</a:t>
            </a:r>
            <a:r>
              <a:rPr lang="es-MX" sz="1200" dirty="0">
                <a:solidFill>
                  <a:schemeClr val="tx1">
                    <a:lumMod val="50000"/>
                    <a:lumOff val="50000"/>
                  </a:schemeClr>
                </a:solidFill>
                <a:latin typeface="Bookman Old Style" panose="02050604050505020204" pitchFamily="18" charset="0"/>
              </a:rPr>
              <a:t> de junio del 2025</a:t>
            </a:r>
          </a:p>
          <a:p>
            <a:r>
              <a:rPr lang="es-MX" sz="1200" dirty="0">
                <a:solidFill>
                  <a:schemeClr val="tx1">
                    <a:lumMod val="50000"/>
                    <a:lumOff val="50000"/>
                  </a:schemeClr>
                </a:solidFill>
                <a:latin typeface="Bookman Old Style" panose="02050604050505020204" pitchFamily="18" charset="0"/>
              </a:rPr>
              <a:t>Servidor público  responsable de generar la información</a:t>
            </a:r>
            <a:r>
              <a:rPr lang="es-MX" sz="1200" dirty="0">
                <a:solidFill>
                  <a:schemeClr val="bg1">
                    <a:lumMod val="50000"/>
                  </a:schemeClr>
                </a:solidFill>
                <a:latin typeface="Bookman Old Style" panose="02050604050505020204" pitchFamily="18" charset="0"/>
              </a:rPr>
              <a:t>: </a:t>
            </a:r>
          </a:p>
          <a:p>
            <a:r>
              <a:rPr lang="es-MX" sz="1200" dirty="0">
                <a:solidFill>
                  <a:schemeClr val="tx1">
                    <a:lumMod val="50000"/>
                    <a:lumOff val="50000"/>
                  </a:schemeClr>
                </a:solidFill>
                <a:latin typeface="Bookman Old Style" panose="02050604050505020204" pitchFamily="18" charset="0"/>
              </a:rPr>
              <a:t>Lic. Guicela Elizabeth Torres Salas</a:t>
            </a:r>
          </a:p>
          <a:p>
            <a:r>
              <a:rPr lang="es-MX" sz="1200" dirty="0">
                <a:solidFill>
                  <a:schemeClr val="tx1">
                    <a:lumMod val="50000"/>
                    <a:lumOff val="50000"/>
                  </a:schemeClr>
                </a:solidFill>
                <a:latin typeface="Bookman Old Style" panose="02050604050505020204" pitchFamily="18" charset="0"/>
              </a:rPr>
              <a:t>Directora Jurídica y Administrativa</a:t>
            </a:r>
          </a:p>
          <a:p>
            <a:r>
              <a:rPr lang="es-MX" sz="1200" dirty="0">
                <a:solidFill>
                  <a:schemeClr val="tx1">
                    <a:lumMod val="50000"/>
                    <a:lumOff val="50000"/>
                  </a:schemeClr>
                </a:solidFill>
                <a:latin typeface="Bookman Old Style" panose="02050604050505020204" pitchFamily="18" charset="0"/>
              </a:rPr>
              <a:t>Comisiòn de Bùsqueda del Estado de Coahuila</a:t>
            </a:r>
          </a:p>
        </p:txBody>
      </p:sp>
      <p:sp>
        <p:nvSpPr>
          <p:cNvPr id="2" name="CuadroTexto 1"/>
          <p:cNvSpPr txBox="1"/>
          <p:nvPr/>
        </p:nvSpPr>
        <p:spPr>
          <a:xfrm>
            <a:off x="651933" y="2662795"/>
            <a:ext cx="9042400" cy="2616101"/>
          </a:xfrm>
          <a:prstGeom prst="rect">
            <a:avLst/>
          </a:prstGeom>
          <a:noFill/>
        </p:spPr>
        <p:txBody>
          <a:bodyPr wrap="square" rtlCol="0">
            <a:spAutoFit/>
          </a:bodyPr>
          <a:lstStyle/>
          <a:p>
            <a:pPr algn="ctr"/>
            <a:r>
              <a:rPr lang="es-MX" dirty="0">
                <a:latin typeface="Bookman Old Style" panose="02050604050505020204" pitchFamily="18" charset="0"/>
              </a:rPr>
              <a:t>PADRÒN DE PROVEEDORES Y CONTRATISTAS</a:t>
            </a:r>
          </a:p>
          <a:p>
            <a:pPr algn="ctr"/>
            <a:endParaRPr lang="es-MX" sz="3200" dirty="0">
              <a:latin typeface="Bookman Old Style" panose="02050604050505020204" pitchFamily="18" charset="0"/>
            </a:endParaRPr>
          </a:p>
          <a:p>
            <a:pPr algn="just"/>
            <a:r>
              <a:rPr lang="es-MX" sz="1400" b="1" dirty="0">
                <a:latin typeface="Bookman Old Style" panose="02050604050505020204" pitchFamily="18" charset="0"/>
              </a:rPr>
              <a:t>NOTA INFORMATIVA</a:t>
            </a:r>
            <a:r>
              <a:rPr lang="es-MX" sz="1400" dirty="0">
                <a:latin typeface="Bookman Old Style" panose="02050604050505020204" pitchFamily="18" charset="0"/>
              </a:rPr>
              <a:t>: Conforme a lo dispuesto en el Artículo 17 de la Ley en Materia de Desaparición de Personas para el Estado de Coahuila, la Comisión de Búsqueda es un órgano desconcentrado del Poder Ejecutivo, adscrita directamente de la persona titular de éste, por tal motivo el padrón de proveedores y contratistas se encuentra dentro de las obligaciones de la Secretaria de Fiscalización y Rendición de Cuentas del Estado de Coahuila, por lo que se puede consultar esta información en la pagina oficial de ésta Secretaria, en su información pública de oficio, en el apartado de Lista de Proveedores y Contratistas, lo cual puede consultarse en: </a:t>
            </a:r>
            <a:r>
              <a:rPr lang="es-MX" sz="1400" dirty="0">
                <a:latin typeface="Bookman Old Style" panose="02050604050505020204" pitchFamily="18" charset="0"/>
                <a:hlinkClick r:id="rId2"/>
              </a:rPr>
              <a:t>https://www.sefircoahuila.gob.mx/empresarios/ppc/</a:t>
            </a:r>
            <a:endParaRPr lang="es-MX" sz="1400" dirty="0">
              <a:latin typeface="Bookman Old Style" panose="02050604050505020204" pitchFamily="18" charset="0"/>
            </a:endParaRPr>
          </a:p>
        </p:txBody>
      </p:sp>
      <p:pic>
        <p:nvPicPr>
          <p:cNvPr id="7" name="Imagen 6">
            <a:extLst>
              <a:ext uri="{FF2B5EF4-FFF2-40B4-BE49-F238E27FC236}">
                <a16:creationId xmlns:a16="http://schemas.microsoft.com/office/drawing/2014/main" id="{D760FA9B-DDB9-43B9-969A-C3CE152A30F0}"/>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32359" y="331307"/>
            <a:ext cx="3332020" cy="868154"/>
          </a:xfrm>
          <a:prstGeom prst="rect">
            <a:avLst/>
          </a:prstGeom>
          <a:noFill/>
          <a:ln>
            <a:noFill/>
          </a:ln>
        </p:spPr>
      </p:pic>
    </p:spTree>
    <p:extLst>
      <p:ext uri="{BB962C8B-B14F-4D97-AF65-F5344CB8AC3E}">
        <p14:creationId xmlns:p14="http://schemas.microsoft.com/office/powerpoint/2010/main" val="1836657737"/>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1168</TotalTime>
  <Words>189</Words>
  <Application>Microsoft Office PowerPoint</Application>
  <PresentationFormat>Panorámica</PresentationFormat>
  <Paragraphs>10</Paragraphs>
  <Slides>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vt:i4>
      </vt:variant>
    </vt:vector>
  </HeadingPairs>
  <TitlesOfParts>
    <vt:vector size="6" baseType="lpstr">
      <vt:lpstr>Arial</vt:lpstr>
      <vt:lpstr>Bookman Old Style</vt:lpstr>
      <vt:lpstr>Trebuchet MS</vt:lpstr>
      <vt:lpstr>Wingdings 3</vt:lpstr>
      <vt:lpstr>Faceta</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Atención a Víctimas</dc:creator>
  <cp:lastModifiedBy>CBECZ Laguna</cp:lastModifiedBy>
  <cp:revision>71</cp:revision>
  <dcterms:created xsi:type="dcterms:W3CDTF">2016-07-07T23:34:17Z</dcterms:created>
  <dcterms:modified xsi:type="dcterms:W3CDTF">2025-07-04T19:46:08Z</dcterms:modified>
</cp:coreProperties>
</file>