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9" r:id="rId2"/>
    <p:sldId id="268" r:id="rId3"/>
  </p:sldIdLst>
  <p:sldSz cx="12192000" cy="6858000"/>
  <p:notesSz cx="7010400" cy="9236075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scar Sánchez" initials="OS" lastIdx="1" clrIdx="0">
    <p:extLst>
      <p:ext uri="{19B8F6BF-5375-455C-9EA6-DF929625EA0E}">
        <p15:presenceInfo xmlns:p15="http://schemas.microsoft.com/office/powerpoint/2012/main" xmlns="" userId="b0459e63dea0449a" providerId="Windows Live"/>
      </p:ext>
    </p:extLst>
  </p:cmAuthor>
  <p:cmAuthor id="2" name="IMT" initials="I" lastIdx="1" clrIdx="1">
    <p:extLst>
      <p:ext uri="{19B8F6BF-5375-455C-9EA6-DF929625EA0E}">
        <p15:presenceInfo xmlns:p15="http://schemas.microsoft.com/office/powerpoint/2012/main" xmlns="" userId="IM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8"/>
    <p:restoredTop sz="94674"/>
  </p:normalViewPr>
  <p:slideViewPr>
    <p:cSldViewPr snapToGrid="0" snapToObjects="1">
      <p:cViewPr varScale="1">
        <p:scale>
          <a:sx n="72" d="100"/>
          <a:sy n="72" d="100"/>
        </p:scale>
        <p:origin x="-34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D7C24-1F7F-3043-B6F9-F459B50F2090}" type="datetimeFigureOut">
              <a:rPr lang="es-ES_tradnl" smtClean="0"/>
              <a:pPr/>
              <a:t>16/07/2018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1E-5239-0A40-BD02-AE1021D2EFEE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2061084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D7C24-1F7F-3043-B6F9-F459B50F2090}" type="datetimeFigureOut">
              <a:rPr lang="es-ES_tradnl" smtClean="0"/>
              <a:pPr/>
              <a:t>16/07/2018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1E-5239-0A40-BD02-AE1021D2EFEE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987804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D7C24-1F7F-3043-B6F9-F459B50F2090}" type="datetimeFigureOut">
              <a:rPr lang="es-ES_tradnl" smtClean="0"/>
              <a:pPr/>
              <a:t>16/07/2018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1E-5239-0A40-BD02-AE1021D2EFEE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1976984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D7C24-1F7F-3043-B6F9-F459B50F2090}" type="datetimeFigureOut">
              <a:rPr lang="es-ES_tradnl" smtClean="0"/>
              <a:pPr/>
              <a:t>16/07/2018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1E-5239-0A40-BD02-AE1021D2EFEE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173394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D7C24-1F7F-3043-B6F9-F459B50F2090}" type="datetimeFigureOut">
              <a:rPr lang="es-ES_tradnl" smtClean="0"/>
              <a:pPr/>
              <a:t>16/07/2018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1E-5239-0A40-BD02-AE1021D2EFEE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1120190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D7C24-1F7F-3043-B6F9-F459B50F2090}" type="datetimeFigureOut">
              <a:rPr lang="es-ES_tradnl" smtClean="0"/>
              <a:pPr/>
              <a:t>16/07/2018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1E-5239-0A40-BD02-AE1021D2EFEE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45205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D7C24-1F7F-3043-B6F9-F459B50F2090}" type="datetimeFigureOut">
              <a:rPr lang="es-ES_tradnl" smtClean="0"/>
              <a:pPr/>
              <a:t>16/07/2018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1E-5239-0A40-BD02-AE1021D2EFEE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1701581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D7C24-1F7F-3043-B6F9-F459B50F2090}" type="datetimeFigureOut">
              <a:rPr lang="es-ES_tradnl" smtClean="0"/>
              <a:pPr/>
              <a:t>16/07/2018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1E-5239-0A40-BD02-AE1021D2EFEE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442324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D7C24-1F7F-3043-B6F9-F459B50F2090}" type="datetimeFigureOut">
              <a:rPr lang="es-ES_tradnl" smtClean="0"/>
              <a:pPr/>
              <a:t>16/07/2018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1E-5239-0A40-BD02-AE1021D2EFEE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171441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D7C24-1F7F-3043-B6F9-F459B50F2090}" type="datetimeFigureOut">
              <a:rPr lang="es-ES_tradnl" smtClean="0"/>
              <a:pPr/>
              <a:t>16/07/2018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1E-5239-0A40-BD02-AE1021D2EFEE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1380342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Haga clic para modificar el estilo de título del patrón</a:t>
            </a:r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D7C24-1F7F-3043-B6F9-F459B50F2090}" type="datetimeFigureOut">
              <a:rPr lang="es-ES_tradnl" smtClean="0"/>
              <a:pPr/>
              <a:t>16/07/2018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0981E-5239-0A40-BD02-AE1021D2EFEE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151214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D7C24-1F7F-3043-B6F9-F459B50F2090}" type="datetimeFigureOut">
              <a:rPr lang="es-ES_tradnl" smtClean="0"/>
              <a:pPr/>
              <a:t>16/07/2018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0981E-5239-0A40-BD02-AE1021D2EFEE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781200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declaranetcoahuila.gob.mx/sidp/publica/?q=030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0" y="1"/>
            <a:ext cx="12191999" cy="5540828"/>
          </a:xfrm>
          <a:prstGeom prst="rect">
            <a:avLst/>
          </a:prstGeom>
          <a:solidFill>
            <a:schemeClr val="bg2"/>
          </a:solidFill>
          <a:ln w="12700" algn="ctr">
            <a:solidFill>
              <a:srgbClr val="41719C"/>
            </a:solidFill>
            <a:miter lim="800000"/>
            <a:headEnd/>
            <a:tailEnd/>
          </a:ln>
        </p:spPr>
        <p:txBody>
          <a:bodyPr wrap="square" lIns="91440" tIns="45720" rIns="91440" bIns="45720" anchor="t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es-MX" sz="1200" b="1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endParaRPr lang="es-MX" sz="1200" b="1" i="0" u="none" strike="noStrike" baseline="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algn="l" rtl="0">
              <a:defRPr sz="1000"/>
            </a:pPr>
            <a:endParaRPr lang="es-MX" sz="1200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algn="l" rtl="0">
              <a:defRPr sz="1000"/>
            </a:pPr>
            <a:endParaRPr lang="es-MX" sz="1200" b="1" i="0" u="none" strike="noStrike" baseline="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algn="l" rtl="0">
              <a:defRPr sz="1000"/>
            </a:pPr>
            <a:endParaRPr lang="es-MX" sz="800" b="1" i="0" u="none" strike="noStrike" baseline="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algn="l" rtl="0">
              <a:defRPr sz="1000"/>
            </a:pPr>
            <a:endParaRPr lang="es-MX" sz="800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algn="l" rtl="0">
              <a:defRPr sz="1000"/>
            </a:pPr>
            <a:endParaRPr lang="es-MX" sz="800" b="1" i="0" u="none" strike="noStrike" baseline="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algn="l" rtl="0">
              <a:defRPr sz="1000"/>
            </a:pPr>
            <a:endParaRPr lang="es-MX" sz="800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algn="l" rtl="0">
              <a:defRPr sz="1000"/>
            </a:pPr>
            <a:endParaRPr lang="es-MX" sz="800" b="1" i="0" u="none" strike="noStrike" baseline="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algn="l" rtl="0">
              <a:defRPr sz="1000"/>
            </a:pPr>
            <a:endParaRPr lang="es-MX" sz="800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algn="l" rtl="0">
              <a:defRPr sz="1000"/>
            </a:pPr>
            <a:endParaRPr lang="es-MX" sz="800" b="1" i="0" u="none" strike="noStrike" baseline="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algn="l" rtl="0">
              <a:defRPr sz="1000"/>
            </a:pPr>
            <a:endParaRPr lang="es-MX" sz="800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algn="l" rtl="0">
              <a:defRPr sz="1000"/>
            </a:pPr>
            <a:endParaRPr lang="es-MX" sz="800" b="1" i="0" u="none" strike="noStrike" baseline="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algn="l" rtl="0">
              <a:defRPr sz="1000"/>
            </a:pPr>
            <a:endParaRPr lang="es-MX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400050" indent="-400050" algn="l" rtl="0">
              <a:defRPr sz="1000"/>
            </a:pPr>
            <a:r>
              <a:rPr lang="es-MX" sz="1600" b="0" i="0" u="none" strike="noStrike" dirty="0" smtClean="0">
                <a:solidFill>
                  <a:srgbClr val="000000"/>
                </a:solidFill>
                <a:latin typeface="Arial"/>
                <a:cs typeface="Arial"/>
              </a:rPr>
              <a:t>VI. </a:t>
            </a:r>
            <a:r>
              <a:rPr lang="es-MX" sz="1600" b="0" i="0" u="none" strike="noStrike" dirty="0" smtClean="0">
                <a:solidFill>
                  <a:srgbClr val="000000"/>
                </a:solidFill>
                <a:latin typeface="Arial"/>
                <a:cs typeface="Arial"/>
              </a:rPr>
              <a:t>Versión Pública de la Declaración Patrimonial</a:t>
            </a:r>
            <a:r>
              <a:rPr lang="es-MX" sz="1600" b="0" i="0" u="none" strike="noStrike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s-MX" sz="1600" baseline="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400050" indent="-400050" algn="just" rtl="0">
              <a:lnSpc>
                <a:spcPct val="150000"/>
              </a:lnSpc>
              <a:defRPr sz="1000"/>
            </a:pPr>
            <a:r>
              <a:rPr lang="es-MX" sz="1600" b="0" i="0" u="none" strike="noStrike" dirty="0" smtClean="0">
                <a:solidFill>
                  <a:srgbClr val="000000"/>
                </a:solidFill>
                <a:latin typeface="Arial"/>
                <a:cs typeface="Arial"/>
              </a:rPr>
              <a:t>       </a:t>
            </a:r>
            <a:r>
              <a:rPr lang="es-MX" sz="1600" dirty="0" smtClean="0">
                <a:solidFill>
                  <a:srgbClr val="000000"/>
                </a:solidFill>
                <a:latin typeface="Arial"/>
                <a:cs typeface="Arial"/>
              </a:rPr>
              <a:t>Para conocer la versión pública de la declaración patrimonial de los servidores públicos del Instituto Municipal de Cultura de Saltillo, acceder a la ruta siguiente: </a:t>
            </a:r>
          </a:p>
          <a:p>
            <a:pPr marL="400050" indent="-400050" algn="just" rtl="0">
              <a:lnSpc>
                <a:spcPct val="150000"/>
              </a:lnSpc>
              <a:defRPr sz="1000"/>
            </a:pPr>
            <a:endParaRPr lang="es-MX" sz="1600" b="0" i="0" u="none" strike="noStrike" baseline="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400050" indent="-400050" algn="ctr">
              <a:lnSpc>
                <a:spcPct val="150000"/>
              </a:lnSpc>
              <a:defRPr sz="1000"/>
            </a:pPr>
            <a:r>
              <a:rPr lang="es-MX" sz="1600" dirty="0" smtClean="0">
                <a:solidFill>
                  <a:srgbClr val="000000"/>
                </a:solidFill>
                <a:latin typeface="Arial"/>
                <a:cs typeface="Arial"/>
                <a:hlinkClick r:id="rId2"/>
              </a:rPr>
              <a:t>http://www.declaranetcoahuila.gob.mx/sidp/publica/?</a:t>
            </a:r>
            <a:r>
              <a:rPr lang="es-MX" sz="1600" dirty="0" smtClean="0">
                <a:solidFill>
                  <a:srgbClr val="000000"/>
                </a:solidFill>
                <a:latin typeface="Arial"/>
                <a:cs typeface="Arial"/>
                <a:hlinkClick r:id="rId2"/>
              </a:rPr>
              <a:t>q=030</a:t>
            </a:r>
            <a:endParaRPr lang="es-MX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400050" indent="-400050" algn="just">
              <a:lnSpc>
                <a:spcPct val="150000"/>
              </a:lnSpc>
              <a:defRPr sz="1000"/>
            </a:pPr>
            <a:endParaRPr lang="es-MX" sz="1600" b="0" i="0" u="none" strike="noStrike" baseline="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400050" indent="-400050" algn="just" rtl="0">
              <a:lnSpc>
                <a:spcPct val="150000"/>
              </a:lnSpc>
              <a:defRPr sz="1000"/>
            </a:pPr>
            <a:r>
              <a:rPr lang="es-MX" sz="1600" b="0" i="0" u="none" strike="noStrike" baseline="0" dirty="0" smtClean="0">
                <a:solidFill>
                  <a:srgbClr val="000000"/>
                </a:solidFill>
                <a:latin typeface="Arial"/>
                <a:cs typeface="Arial"/>
              </a:rPr>
              <a:t>       </a:t>
            </a:r>
            <a:endParaRPr lang="es-MX" sz="1600" b="0" i="0" u="none" strike="noStrike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algn="just" rtl="0">
              <a:lnSpc>
                <a:spcPct val="150000"/>
              </a:lnSpc>
              <a:defRPr sz="1000"/>
            </a:pPr>
            <a:endParaRPr lang="es-MX" sz="1600" b="0" i="0" u="none" strike="noStrike" baseline="0" dirty="0">
              <a:solidFill>
                <a:srgbClr val="000000"/>
              </a:solidFill>
              <a:latin typeface="Arial"/>
              <a:cs typeface="Arial"/>
            </a:endParaRPr>
          </a:p>
          <a:p>
            <a:pPr algn="l" rtl="0">
              <a:defRPr sz="1000"/>
            </a:pPr>
            <a:endParaRPr lang="es-MX" sz="1200" b="0" i="0" u="none" strike="noStrike" baseline="0" dirty="0">
              <a:solidFill>
                <a:srgbClr val="FFFFFF"/>
              </a:solidFill>
              <a:latin typeface="Aharoni"/>
              <a:cs typeface="Aharoni"/>
            </a:endParaRPr>
          </a:p>
          <a:p>
            <a:pPr algn="l" rtl="0">
              <a:defRPr sz="1000"/>
            </a:pPr>
            <a:endParaRPr lang="es-MX" sz="1200" b="0" i="0" u="none" strike="noStrike" baseline="0" dirty="0">
              <a:solidFill>
                <a:srgbClr val="FFFFFF"/>
              </a:solidFill>
              <a:latin typeface="Aharoni"/>
              <a:cs typeface="Aharoni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1229" t="13470" r="31135" b="14509"/>
          <a:stretch/>
        </p:blipFill>
        <p:spPr>
          <a:xfrm>
            <a:off x="10204687" y="160338"/>
            <a:ext cx="1023257" cy="151311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384" t="79504"/>
          <a:stretch/>
        </p:blipFill>
        <p:spPr>
          <a:xfrm>
            <a:off x="5236028" y="5540829"/>
            <a:ext cx="6955971" cy="131717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69578" r="2549"/>
          <a:stretch/>
        </p:blipFill>
        <p:spPr>
          <a:xfrm>
            <a:off x="0" y="5377218"/>
            <a:ext cx="8066314" cy="1480782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8165"/>
          <a:stretch/>
        </p:blipFill>
        <p:spPr>
          <a:xfrm>
            <a:off x="12029140" y="0"/>
            <a:ext cx="162859" cy="6858000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514195F4-80F7-4337-97F7-786A3B61C0C9}"/>
              </a:ext>
            </a:extLst>
          </p:cNvPr>
          <p:cNvSpPr txBox="1"/>
          <p:nvPr/>
        </p:nvSpPr>
        <p:spPr>
          <a:xfrm>
            <a:off x="2867025" y="609600"/>
            <a:ext cx="4905375" cy="619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xmlns="" id="{13C7B203-3DC2-457B-A332-B88D61068E98}"/>
              </a:ext>
            </a:extLst>
          </p:cNvPr>
          <p:cNvSpPr txBox="1"/>
          <p:nvPr/>
        </p:nvSpPr>
        <p:spPr>
          <a:xfrm>
            <a:off x="-9941" y="500616"/>
            <a:ext cx="56714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" charset="0"/>
                <a:ea typeface="Gotham" charset="0"/>
                <a:cs typeface="Gotham" charset="0"/>
              </a:rPr>
              <a:t>INSTITUTO MUNICIPAL </a:t>
            </a:r>
            <a:r>
              <a:rPr lang="es-ES_tradnl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tham" charset="0"/>
                <a:ea typeface="Gotham" charset="0"/>
                <a:cs typeface="Gotham" charset="0"/>
              </a:rPr>
              <a:t>DE CULTURA DE SALTILLO</a:t>
            </a:r>
            <a:endParaRPr lang="es-ES_tradnl" sz="2400" b="1" dirty="0">
              <a:solidFill>
                <a:schemeClr val="tx1">
                  <a:lumMod val="75000"/>
                  <a:lumOff val="25000"/>
                </a:schemeClr>
              </a:solidFill>
              <a:latin typeface="Gotham" charset="0"/>
              <a:ea typeface="Gotham" charset="0"/>
              <a:cs typeface="Gotham" charset="0"/>
            </a:endParaRPr>
          </a:p>
        </p:txBody>
      </p:sp>
      <p:sp>
        <p:nvSpPr>
          <p:cNvPr id="12290" name="AutoShape 2" descr="https://mail.google.com/mail/u/0/?ui=2&amp;ik=17134141a5&amp;view=fimg&amp;th=1648a3f24077b988&amp;attid=0.1&amp;disp=emb&amp;realattid=ii_jjhd00nb0_1648a3f1bfb2a0bf&amp;attbid=ANGjdJ8TdrwcTiS3d-FE9oixFgvtAlTQtT0NHbTi8FUn6hiH6l4s3CR_XvkvpCCN0aIApZCZUM1lRFPMuHxxssA0folI0fzDLJr3zIuLfoUQMtCNRBEf0Ul4bgrLugE&amp;sz=w418-h270&amp;ats=1531707825971&amp;rm=1648a3f24077b988&amp;zw&amp;atsh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2292" name="AutoShape 4" descr="https://mail.google.com/mail/u/0/?ui=2&amp;ik=17134141a5&amp;view=fimg&amp;th=1648a3f24077b988&amp;attid=0.1&amp;disp=emb&amp;realattid=ii_jjhd00nb0_1648a3f1bfb2a0bf&amp;attbid=ANGjdJ8TdrwcTiS3d-FE9oixFgvtAlTQtT0NHbTi8FUn6hiH6l4s3CR_XvkvpCCN0aIApZCZUM1lRFPMuHxxssA0folI0fzDLJr3zIuLfoUQMtCNRBEf0Ul4bgrLugE&amp;sz=w418-h270&amp;ats=1531707825971&amp;rm=1648a3f24077b988&amp;zw&amp;atsh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2294" name="AutoShape 6" descr="https://mail.google.com/mail/u/0/?ui=2&amp;ik=17134141a5&amp;view=fimg&amp;th=1648a3f24077b988&amp;attid=0.1&amp;disp=emb&amp;realattid=ii_jjhd00nb0_1648a3f1bfb2a0bf&amp;attbid=ANGjdJ8TdrwcTiS3d-FE9oixFgvtAlTQtT0NHbTi8FUn6hiH6l4s3CR_XvkvpCCN0aIApZCZUM1lRFPMuHxxssA0folI0fzDLJr3zIuLfoUQMtCNRBEf0Ul4bgrLugE&amp;sz=w418-h270&amp;ats=1531707825971&amp;rm=1648a3f24077b988&amp;zw&amp;atsh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2296" name="AutoShape 8" descr="https://mail.google.com/mail/u/0/?ui=2&amp;ik=17134141a5&amp;view=fimg&amp;th=1648a3f24077b988&amp;attid=0.1&amp;disp=emb&amp;realattid=ii_jjhd00nb0_1648a3f1bfb2a0bf&amp;attbid=ANGjdJ8TdrwcTiS3d-FE9oixFgvtAlTQtT0NHbTi8FUn6hiH6l4s3CR_XvkvpCCN0aIApZCZUM1lRFPMuHxxssA0folI0fzDLJr3zIuLfoUQMtCNRBEf0Ul4bgrLugE&amp;sz=w418-h270&amp;ats=1531707825971&amp;rm=1648a3f24077b988&amp;zw&amp;atsh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6" name="CuadroTexto 8"/>
          <p:cNvSpPr txBox="1"/>
          <p:nvPr/>
        </p:nvSpPr>
        <p:spPr>
          <a:xfrm>
            <a:off x="0" y="5810486"/>
            <a:ext cx="50770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Fecha de revisión y/o actualización de la información: 1 de julio de 2018</a:t>
            </a:r>
          </a:p>
          <a:p>
            <a:r>
              <a:rPr lang="es-MX" sz="12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 responsable de generar la información:</a:t>
            </a:r>
          </a:p>
          <a:p>
            <a:r>
              <a:rPr lang="es-MX" sz="12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Secretaría Técnica</a:t>
            </a:r>
          </a:p>
          <a:p>
            <a:r>
              <a:rPr lang="es-MX" sz="12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del Responsable: Lucía María Ríos Valdés</a:t>
            </a:r>
          </a:p>
        </p:txBody>
      </p:sp>
    </p:spTree>
    <p:extLst>
      <p:ext uri="{BB962C8B-B14F-4D97-AF65-F5344CB8AC3E}">
        <p14:creationId xmlns:p14="http://schemas.microsoft.com/office/powerpoint/2010/main" xmlns="" val="3630604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3">
            <a:alphaModFix amt="5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502" t="25079" r="16609" b="24128"/>
          <a:stretch/>
        </p:blipFill>
        <p:spPr>
          <a:xfrm>
            <a:off x="0" y="0"/>
            <a:ext cx="12191999" cy="715191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1229" t="13470" r="31135" b="14509"/>
          <a:stretch/>
        </p:blipFill>
        <p:spPr>
          <a:xfrm>
            <a:off x="4702629" y="674913"/>
            <a:ext cx="2819400" cy="4169113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8165"/>
          <a:stretch/>
        </p:blipFill>
        <p:spPr>
          <a:xfrm>
            <a:off x="12029140" y="0"/>
            <a:ext cx="162859" cy="6858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3260270" y="4918774"/>
            <a:ext cx="56714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otham" charset="0"/>
                <a:ea typeface="Gotham" charset="0"/>
                <a:cs typeface="Gotham" charset="0"/>
              </a:rPr>
              <a:t>INSTITUTO MUNICIPAL </a:t>
            </a:r>
            <a:r>
              <a:rPr lang="es-ES_tradnl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otham" charset="0"/>
                <a:ea typeface="Gotham" charset="0"/>
                <a:cs typeface="Gotham" charset="0"/>
              </a:rPr>
              <a:t>DE CULTURA DE SALTILLO</a:t>
            </a:r>
            <a:endParaRPr lang="es-ES_tradnl" sz="2400" b="1" dirty="0">
              <a:solidFill>
                <a:schemeClr val="tx1">
                  <a:lumMod val="75000"/>
                  <a:lumOff val="25000"/>
                </a:schemeClr>
              </a:solidFill>
              <a:latin typeface="Gotham" charset="0"/>
              <a:ea typeface="Gotham" charset="0"/>
              <a:cs typeface="Gotham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4641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3275</TotalTime>
  <Words>88</Words>
  <Application>Microsoft Office PowerPoint</Application>
  <PresentationFormat>Personalizado</PresentationFormat>
  <Paragraphs>26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toshiba</cp:lastModifiedBy>
  <cp:revision>104</cp:revision>
  <cp:lastPrinted>2018-03-22T19:39:10Z</cp:lastPrinted>
  <dcterms:created xsi:type="dcterms:W3CDTF">2018-02-03T22:13:09Z</dcterms:created>
  <dcterms:modified xsi:type="dcterms:W3CDTF">2018-07-16T10:36:57Z</dcterms:modified>
</cp:coreProperties>
</file>