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2.png" ContentType="image/png"/>
  <Override PartName="/ppt/media/image1.png" ContentType="image/png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Pulse para editar el formato del texto de títuloHaga clic para modificar el estilo de título del patrón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s-MX" sz="1200">
                <a:solidFill>
                  <a:srgbClr val="8b8b8b"/>
                </a:solidFill>
                <a:latin typeface="Calibri"/>
              </a:rPr>
              <a:t>9/02/16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76E3302-674D-4444-BA08-2E9BBCE6AB79}" type="slidenum">
              <a:rPr lang="es-MX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Pulse para editar el formato de esquema del texto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2400">
                <a:latin typeface="Calibri"/>
              </a:rPr>
              <a:t>Segundo nivel del 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Tercer nivel del 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 sz="2000">
                <a:latin typeface="Calibri"/>
              </a:rPr>
              <a:t>Cuarto nivel del 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Quinto nivel del 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Sexto nivel del 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Séptimo nivel del 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4269600" y="5298480"/>
            <a:ext cx="1377360" cy="4669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JABONERA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ROBERTO PEREZ SOTO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004022</a:t>
            </a:r>
            <a:endParaRPr/>
          </a:p>
        </p:txBody>
      </p:sp>
      <p:sp>
        <p:nvSpPr>
          <p:cNvPr id="40" name="CustomShape 2"/>
          <p:cNvSpPr/>
          <p:nvPr/>
        </p:nvSpPr>
        <p:spPr>
          <a:xfrm>
            <a:off x="6486840" y="3249360"/>
            <a:ext cx="2072880" cy="50256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DIRECCION  DE ALTO RENDIMIENTO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PEDRO GARAY ROJAS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004004</a:t>
            </a:r>
            <a:endParaRPr/>
          </a:p>
        </p:txBody>
      </p:sp>
      <p:sp>
        <p:nvSpPr>
          <p:cNvPr id="41" name="CustomShape 3"/>
          <p:cNvSpPr/>
          <p:nvPr/>
        </p:nvSpPr>
        <p:spPr>
          <a:xfrm>
            <a:off x="442080" y="3218400"/>
            <a:ext cx="1878840" cy="6048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DIRECCION  SALUD FISICA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ANA ISABEL MENDOZA PEÑA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004024</a:t>
            </a:r>
            <a:endParaRPr/>
          </a:p>
        </p:txBody>
      </p:sp>
      <p:sp>
        <p:nvSpPr>
          <p:cNvPr id="42" name="CustomShape 4"/>
          <p:cNvSpPr/>
          <p:nvPr/>
        </p:nvSpPr>
        <p:spPr>
          <a:xfrm>
            <a:off x="4750560" y="2193840"/>
            <a:ext cx="1667160" cy="5256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SECRETARIA DE DIRECCION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ANAISA MONTELLANO GIL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031199</a:t>
            </a:r>
            <a:endParaRPr/>
          </a:p>
        </p:txBody>
      </p:sp>
      <p:sp>
        <p:nvSpPr>
          <p:cNvPr id="43" name="CustomShape 5"/>
          <p:cNvSpPr/>
          <p:nvPr/>
        </p:nvSpPr>
        <p:spPr>
          <a:xfrm>
            <a:off x="1645920" y="1336680"/>
            <a:ext cx="2230200" cy="5220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SECRETARIO TECNICO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CARLOS ISAAC  HERNADEZ GONZALEZ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029406</a:t>
            </a:r>
            <a:endParaRPr/>
          </a:p>
        </p:txBody>
      </p:sp>
      <p:sp>
        <p:nvSpPr>
          <p:cNvPr id="44" name="CustomShape 6"/>
          <p:cNvSpPr/>
          <p:nvPr/>
        </p:nvSpPr>
        <p:spPr>
          <a:xfrm>
            <a:off x="1607040" y="2193840"/>
            <a:ext cx="1982160" cy="49968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ORGANO DE CONTROL INTERNO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JAIME REYES HERNANDEZ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004021</a:t>
            </a:r>
            <a:endParaRPr/>
          </a:p>
        </p:txBody>
      </p:sp>
      <p:sp>
        <p:nvSpPr>
          <p:cNvPr id="45" name="CustomShape 7"/>
          <p:cNvSpPr/>
          <p:nvPr/>
        </p:nvSpPr>
        <p:spPr>
          <a:xfrm>
            <a:off x="3327120" y="693720"/>
            <a:ext cx="1887480" cy="5382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DIRECCION GENERAL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ALINA IDALIA GARZA HERRERA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 004000</a:t>
            </a:r>
            <a:endParaRPr/>
          </a:p>
        </p:txBody>
      </p:sp>
      <p:sp>
        <p:nvSpPr>
          <p:cNvPr id="46" name="CustomShape 8"/>
          <p:cNvSpPr/>
          <p:nvPr/>
        </p:nvSpPr>
        <p:spPr>
          <a:xfrm>
            <a:off x="464040" y="3860280"/>
            <a:ext cx="1707120" cy="5346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PROMOTOR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LAURA SANCHEZ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004005</a:t>
            </a:r>
            <a:endParaRPr/>
          </a:p>
        </p:txBody>
      </p:sp>
      <p:sp>
        <p:nvSpPr>
          <p:cNvPr id="47" name="CustomShape 9"/>
          <p:cNvSpPr/>
          <p:nvPr/>
        </p:nvSpPr>
        <p:spPr>
          <a:xfrm>
            <a:off x="1285920" y="5300640"/>
            <a:ext cx="1539720" cy="46476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 AEROPUERTO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NINFA ENRIQUEZ SANTOS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004008</a:t>
            </a:r>
            <a:endParaRPr/>
          </a:p>
        </p:txBody>
      </p:sp>
      <p:sp>
        <p:nvSpPr>
          <p:cNvPr id="48" name="CustomShape 10"/>
          <p:cNvSpPr/>
          <p:nvPr/>
        </p:nvSpPr>
        <p:spPr>
          <a:xfrm>
            <a:off x="5277960" y="6021000"/>
            <a:ext cx="1794240" cy="46476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 AUDITORIO MPAL.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JUAN RMZ RANGEL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004006</a:t>
            </a:r>
            <a:endParaRPr/>
          </a:p>
        </p:txBody>
      </p:sp>
      <p:sp>
        <p:nvSpPr>
          <p:cNvPr id="49" name="CustomShape 11"/>
          <p:cNvSpPr/>
          <p:nvPr/>
        </p:nvSpPr>
        <p:spPr>
          <a:xfrm>
            <a:off x="1785960" y="6005160"/>
            <a:ext cx="1826640" cy="49968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COMPRESORA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JULIO CESAR  BURCIAGA HDZ.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004023</a:t>
            </a:r>
            <a:endParaRPr/>
          </a:p>
        </p:txBody>
      </p:sp>
      <p:sp>
        <p:nvSpPr>
          <p:cNvPr id="50" name="CustomShape 12"/>
          <p:cNvSpPr/>
          <p:nvPr/>
        </p:nvSpPr>
        <p:spPr>
          <a:xfrm>
            <a:off x="2857320" y="5283000"/>
            <a:ext cx="1411560" cy="4669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ALAMEDA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FELIPE ORDAZ LOPEZ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004009</a:t>
            </a:r>
            <a:endParaRPr/>
          </a:p>
        </p:txBody>
      </p:sp>
      <p:sp>
        <p:nvSpPr>
          <p:cNvPr id="51" name="CustomShape 13"/>
          <p:cNvSpPr/>
          <p:nvPr/>
        </p:nvSpPr>
        <p:spPr>
          <a:xfrm>
            <a:off x="6555600" y="3919320"/>
            <a:ext cx="1896120" cy="50004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TALENTOS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ROBERTO PEREZ SOTO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004022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52" name="CustomShape 14"/>
          <p:cNvSpPr/>
          <p:nvPr/>
        </p:nvSpPr>
        <p:spPr>
          <a:xfrm flipV="1">
            <a:off x="1216080" y="3050640"/>
            <a:ext cx="6500160" cy="432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53" name="CustomShape 15"/>
          <p:cNvSpPr/>
          <p:nvPr/>
        </p:nvSpPr>
        <p:spPr>
          <a:xfrm>
            <a:off x="1216080" y="3051000"/>
            <a:ext cx="360" cy="1371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  <a:tailEnd len="med" type="triangle" w="med"/>
          </a:ln>
        </p:spPr>
      </p:sp>
      <p:sp>
        <p:nvSpPr>
          <p:cNvPr id="54" name="CustomShape 16"/>
          <p:cNvSpPr/>
          <p:nvPr/>
        </p:nvSpPr>
        <p:spPr>
          <a:xfrm>
            <a:off x="7716600" y="3053520"/>
            <a:ext cx="360" cy="17712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  <a:tailEnd len="med" type="triangle" w="med"/>
          </a:ln>
        </p:spPr>
      </p:sp>
      <p:sp>
        <p:nvSpPr>
          <p:cNvPr id="55" name="CustomShape 17"/>
          <p:cNvSpPr/>
          <p:nvPr/>
        </p:nvSpPr>
        <p:spPr>
          <a:xfrm>
            <a:off x="3589920" y="2444400"/>
            <a:ext cx="1160640" cy="3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56" name="CustomShape 18"/>
          <p:cNvSpPr/>
          <p:nvPr/>
        </p:nvSpPr>
        <p:spPr>
          <a:xfrm>
            <a:off x="4964760" y="5139360"/>
            <a:ext cx="360" cy="1335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57" name="CustomShape 19"/>
          <p:cNvSpPr/>
          <p:nvPr/>
        </p:nvSpPr>
        <p:spPr>
          <a:xfrm>
            <a:off x="7716600" y="3751920"/>
            <a:ext cx="360" cy="16704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58" name="CustomShape 20"/>
          <p:cNvSpPr/>
          <p:nvPr/>
        </p:nvSpPr>
        <p:spPr>
          <a:xfrm>
            <a:off x="1821600" y="5136840"/>
            <a:ext cx="360" cy="1335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59" name="CustomShape 21"/>
          <p:cNvSpPr/>
          <p:nvPr/>
        </p:nvSpPr>
        <p:spPr>
          <a:xfrm>
            <a:off x="6250680" y="5136840"/>
            <a:ext cx="360" cy="13608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60" name="CustomShape 22"/>
          <p:cNvSpPr/>
          <p:nvPr/>
        </p:nvSpPr>
        <p:spPr>
          <a:xfrm>
            <a:off x="1153440" y="3805560"/>
            <a:ext cx="360" cy="8892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61" name="CustomShape 23"/>
          <p:cNvSpPr/>
          <p:nvPr/>
        </p:nvSpPr>
        <p:spPr>
          <a:xfrm>
            <a:off x="3643200" y="6018480"/>
            <a:ext cx="1584720" cy="46476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NAZARIO ORTIZ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GERARDO RDZ. QUIROZ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 025836</a:t>
            </a:r>
            <a:endParaRPr/>
          </a:p>
        </p:txBody>
      </p:sp>
      <p:sp>
        <p:nvSpPr>
          <p:cNvPr id="62" name="CustomShape 24"/>
          <p:cNvSpPr/>
          <p:nvPr/>
        </p:nvSpPr>
        <p:spPr>
          <a:xfrm>
            <a:off x="568440" y="4467600"/>
            <a:ext cx="1467000" cy="49824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AUXILIAR UNIV.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ROSALINDA  REYES HDZ.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029409</a:t>
            </a:r>
            <a:endParaRPr/>
          </a:p>
        </p:txBody>
      </p:sp>
      <p:sp>
        <p:nvSpPr>
          <p:cNvPr id="63" name="Line 25"/>
          <p:cNvSpPr/>
          <p:nvPr/>
        </p:nvSpPr>
        <p:spPr>
          <a:xfrm>
            <a:off x="1818720" y="5106600"/>
            <a:ext cx="4451400" cy="1080"/>
          </a:xfrm>
          <a:prstGeom prst="line">
            <a:avLst/>
          </a:prstGeom>
          <a:ln w="6480">
            <a:solidFill>
              <a:srgbClr val="e46c0a"/>
            </a:solidFill>
            <a:miter/>
          </a:ln>
        </p:spPr>
      </p:sp>
      <p:sp>
        <p:nvSpPr>
          <p:cNvPr id="64" name="CustomShape 26"/>
          <p:cNvSpPr/>
          <p:nvPr/>
        </p:nvSpPr>
        <p:spPr>
          <a:xfrm>
            <a:off x="1197720" y="4394880"/>
            <a:ext cx="360" cy="8892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65" name="Line 27"/>
          <p:cNvSpPr/>
          <p:nvPr/>
        </p:nvSpPr>
        <p:spPr>
          <a:xfrm flipH="1">
            <a:off x="4321440" y="1265040"/>
            <a:ext cx="36720" cy="4071960"/>
          </a:xfrm>
          <a:prstGeom prst="line">
            <a:avLst/>
          </a:prstGeom>
          <a:ln w="3240">
            <a:solidFill>
              <a:srgbClr val="e46c0a"/>
            </a:solidFill>
            <a:miter/>
          </a:ln>
        </p:spPr>
      </p:sp>
      <p:sp>
        <p:nvSpPr>
          <p:cNvPr id="66" name="CustomShape 28"/>
          <p:cNvSpPr/>
          <p:nvPr/>
        </p:nvSpPr>
        <p:spPr>
          <a:xfrm>
            <a:off x="6074640" y="1622520"/>
            <a:ext cx="1160640" cy="3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67" name="CustomShape 29"/>
          <p:cNvSpPr/>
          <p:nvPr/>
        </p:nvSpPr>
        <p:spPr>
          <a:xfrm>
            <a:off x="3327120" y="3117240"/>
            <a:ext cx="2208600" cy="56304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DIRECCION  DE ESPACIO DEPORTIVOS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FRANCISCO GUZMAN ORTIZ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004003</a:t>
            </a:r>
            <a:endParaRPr/>
          </a:p>
        </p:txBody>
      </p:sp>
      <p:sp>
        <p:nvSpPr>
          <p:cNvPr id="68" name="Line 30"/>
          <p:cNvSpPr/>
          <p:nvPr/>
        </p:nvSpPr>
        <p:spPr>
          <a:xfrm>
            <a:off x="3876480" y="1597680"/>
            <a:ext cx="623880" cy="5760"/>
          </a:xfrm>
          <a:prstGeom prst="line">
            <a:avLst/>
          </a:prstGeom>
          <a:ln w="9360">
            <a:solidFill>
              <a:srgbClr val="e46c0a"/>
            </a:solidFill>
            <a:round/>
          </a:ln>
        </p:spPr>
      </p:sp>
      <p:sp>
        <p:nvSpPr>
          <p:cNvPr id="69" name="CustomShape 31"/>
          <p:cNvSpPr/>
          <p:nvPr/>
        </p:nvSpPr>
        <p:spPr>
          <a:xfrm>
            <a:off x="4500720" y="1336680"/>
            <a:ext cx="1986120" cy="5335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COORDINADOR ADMINISTRATIVO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ANA LUCIA RUIZ SOTOMAYOR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004001</a:t>
            </a:r>
            <a:endParaRPr/>
          </a:p>
        </p:txBody>
      </p:sp>
      <p:sp>
        <p:nvSpPr>
          <p:cNvPr id="70" name="CustomShape 32"/>
          <p:cNvSpPr/>
          <p:nvPr/>
        </p:nvSpPr>
        <p:spPr>
          <a:xfrm>
            <a:off x="6624360" y="1336680"/>
            <a:ext cx="1889640" cy="5335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CONTADOR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MA. ELENA QUIÑONES CARRILLO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004025</a:t>
            </a:r>
            <a:endParaRPr/>
          </a:p>
        </p:txBody>
      </p:sp>
      <p:sp>
        <p:nvSpPr>
          <p:cNvPr id="71" name="CustomShape 33"/>
          <p:cNvSpPr/>
          <p:nvPr/>
        </p:nvSpPr>
        <p:spPr>
          <a:xfrm>
            <a:off x="3821760" y="4051080"/>
            <a:ext cx="1160640" cy="3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72" name="CustomShape 34"/>
          <p:cNvSpPr/>
          <p:nvPr/>
        </p:nvSpPr>
        <p:spPr>
          <a:xfrm>
            <a:off x="4658040" y="3733920"/>
            <a:ext cx="1488600" cy="5893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INFRAESTRUCTURA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KAREN VILLA MARTEL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033154</a:t>
            </a:r>
            <a:endParaRPr/>
          </a:p>
        </p:txBody>
      </p:sp>
      <p:sp>
        <p:nvSpPr>
          <p:cNvPr id="73" name="CustomShape 35"/>
          <p:cNvSpPr/>
          <p:nvPr/>
        </p:nvSpPr>
        <p:spPr>
          <a:xfrm>
            <a:off x="2464560" y="3765600"/>
            <a:ext cx="1642320" cy="50292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AUXILIAR ADMINISTRATIVO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ANA LOPEZ PELAYO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004007</a:t>
            </a:r>
            <a:endParaRPr/>
          </a:p>
        </p:txBody>
      </p:sp>
      <p:sp>
        <p:nvSpPr>
          <p:cNvPr id="74" name="CustomShape 36"/>
          <p:cNvSpPr/>
          <p:nvPr/>
        </p:nvSpPr>
        <p:spPr>
          <a:xfrm>
            <a:off x="5666040" y="5267520"/>
            <a:ext cx="1662840" cy="518400"/>
          </a:xfrm>
          <a:prstGeom prst="roundRect">
            <a:avLst>
              <a:gd name="adj" fmla="val 16667"/>
            </a:avLst>
          </a:prstGeom>
          <a:solidFill>
            <a:srgbClr val="fac090"/>
          </a:solidFill>
          <a:ln w="9360">
            <a:solidFill>
              <a:srgbClr val="e46c0a"/>
            </a:solidFill>
            <a:round/>
          </a:ln>
        </p:spPr>
        <p:txBody>
          <a:bodyPr lIns="121680" rIns="121680" tIns="60840" bIns="60840"/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ADMOR. GIM. ALAMEDA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OSCAR RAMIREZ KALISCH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MX" sz="900">
                <a:solidFill>
                  <a:srgbClr val="000000"/>
                </a:solidFill>
                <a:latin typeface="Calibri"/>
                <a:ea typeface="Calibri"/>
              </a:rPr>
              <a:t>No. Empleado 004014</a:t>
            </a:r>
            <a:endParaRPr/>
          </a:p>
        </p:txBody>
      </p:sp>
      <p:sp>
        <p:nvSpPr>
          <p:cNvPr id="75" name="CustomShape 37"/>
          <p:cNvSpPr/>
          <p:nvPr/>
        </p:nvSpPr>
        <p:spPr>
          <a:xfrm>
            <a:off x="3393000" y="5122800"/>
            <a:ext cx="360" cy="13356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76" name="CustomShape 38"/>
          <p:cNvSpPr/>
          <p:nvPr/>
        </p:nvSpPr>
        <p:spPr>
          <a:xfrm>
            <a:off x="6002280" y="5857560"/>
            <a:ext cx="360" cy="13608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77" name="CustomShape 39"/>
          <p:cNvSpPr/>
          <p:nvPr/>
        </p:nvSpPr>
        <p:spPr>
          <a:xfrm>
            <a:off x="4285800" y="5857560"/>
            <a:ext cx="360" cy="13608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78" name="CustomShape 40"/>
          <p:cNvSpPr/>
          <p:nvPr/>
        </p:nvSpPr>
        <p:spPr>
          <a:xfrm>
            <a:off x="2462400" y="5803920"/>
            <a:ext cx="360" cy="136080"/>
          </a:xfrm>
          <a:prstGeom prst="straightConnector1">
            <a:avLst/>
          </a:prstGeom>
          <a:noFill/>
          <a:ln w="9360">
            <a:solidFill>
              <a:srgbClr val="e46c0a"/>
            </a:solidFill>
            <a:round/>
          </a:ln>
        </p:spPr>
      </p:sp>
      <p:sp>
        <p:nvSpPr>
          <p:cNvPr id="79" name="CustomShape 41"/>
          <p:cNvSpPr/>
          <p:nvPr/>
        </p:nvSpPr>
        <p:spPr>
          <a:xfrm>
            <a:off x="7215120" y="6143760"/>
            <a:ext cx="1714320" cy="455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s-MX" sz="1200">
                <a:solidFill>
                  <a:srgbClr val="000000"/>
                </a:solidFill>
                <a:latin typeface="Calibri"/>
              </a:rPr>
              <a:t>Actualizado Febrero 2016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