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24F7D-0D77-4337-A4E7-EC040A76EAF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C7C5A50-32E4-433A-8869-92ECF860477D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400" b="1" dirty="0"/>
            <a:t>MARIA GUADALUPE SANMIGUEL BUENTELLO</a:t>
          </a:r>
        </a:p>
        <a:p>
          <a:r>
            <a:rPr lang="es-MX" sz="1400" b="1" dirty="0"/>
            <a:t>GERENTE </a:t>
          </a:r>
        </a:p>
        <a:p>
          <a:r>
            <a:rPr lang="es-MX" sz="1400" b="1" dirty="0"/>
            <a:t>EM00017</a:t>
          </a:r>
          <a:endParaRPr lang="es-MX" sz="1200" b="1" dirty="0"/>
        </a:p>
      </dgm:t>
    </dgm:pt>
    <dgm:pt modelId="{F1C1D352-9864-4237-89AD-519A32054D10}" type="parTrans" cxnId="{F45E7CC5-7A83-4507-AE4D-FB594806BD61}">
      <dgm:prSet/>
      <dgm:spPr/>
      <dgm:t>
        <a:bodyPr/>
        <a:lstStyle/>
        <a:p>
          <a:endParaRPr lang="es-MX"/>
        </a:p>
      </dgm:t>
    </dgm:pt>
    <dgm:pt modelId="{11172245-0D3E-4430-A613-46863587DB77}" type="sibTrans" cxnId="{F45E7CC5-7A83-4507-AE4D-FB594806BD61}">
      <dgm:prSet/>
      <dgm:spPr/>
      <dgm:t>
        <a:bodyPr/>
        <a:lstStyle/>
        <a:p>
          <a:endParaRPr lang="es-MX"/>
        </a:p>
      </dgm:t>
    </dgm:pt>
    <dgm:pt modelId="{BE108663-92C8-4357-8424-23FBB8BFADA4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600" b="1" dirty="0"/>
            <a:t>LESLIE DANAE SAMANIEGO LIMON </a:t>
          </a:r>
        </a:p>
        <a:p>
          <a:r>
            <a:rPr lang="es-MX" sz="1600" b="1" dirty="0"/>
            <a:t>SECRETARIA </a:t>
          </a:r>
        </a:p>
        <a:p>
          <a:r>
            <a:rPr lang="es-MX" sz="1600" b="1" dirty="0"/>
            <a:t>EM00023</a:t>
          </a:r>
        </a:p>
      </dgm:t>
    </dgm:pt>
    <dgm:pt modelId="{635CA853-96EE-45ED-BCC3-DA0A79A7CE61}" type="parTrans" cxnId="{2BC0F898-7B2D-4E77-B85E-A98F368E34D7}">
      <dgm:prSet/>
      <dgm:spPr/>
      <dgm:t>
        <a:bodyPr/>
        <a:lstStyle/>
        <a:p>
          <a:endParaRPr lang="es-MX"/>
        </a:p>
      </dgm:t>
    </dgm:pt>
    <dgm:pt modelId="{E12789DD-F540-426D-8854-83A9568CFBA9}" type="sibTrans" cxnId="{2BC0F898-7B2D-4E77-B85E-A98F368E34D7}">
      <dgm:prSet/>
      <dgm:spPr/>
      <dgm:t>
        <a:bodyPr/>
        <a:lstStyle/>
        <a:p>
          <a:endParaRPr lang="es-MX"/>
        </a:p>
      </dgm:t>
    </dgm:pt>
    <dgm:pt modelId="{E4BF2649-1D7A-4910-AFB5-94D18CF8B92B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600" b="1" dirty="0"/>
            <a:t>PEDRO RODRIGUEZ RAMIREZ</a:t>
          </a:r>
        </a:p>
        <a:p>
          <a:r>
            <a:rPr lang="es-MX" sz="1600" b="1" dirty="0"/>
            <a:t>SUPERVISOR DE FONTANERO</a:t>
          </a:r>
        </a:p>
        <a:p>
          <a:r>
            <a:rPr lang="es-MX" sz="1600" b="1" dirty="0"/>
            <a:t>EM00003</a:t>
          </a:r>
        </a:p>
      </dgm:t>
    </dgm:pt>
    <dgm:pt modelId="{F25CBE9D-4F04-46F4-B80B-C50BB28074E2}" type="parTrans" cxnId="{9C7E8BE3-C88E-4BA2-88D4-D4C25E8418AC}">
      <dgm:prSet/>
      <dgm:spPr/>
      <dgm:t>
        <a:bodyPr/>
        <a:lstStyle/>
        <a:p>
          <a:endParaRPr lang="es-MX"/>
        </a:p>
      </dgm:t>
    </dgm:pt>
    <dgm:pt modelId="{B8486092-588C-478A-A31B-DB355C9EA3D5}" type="sibTrans" cxnId="{9C7E8BE3-C88E-4BA2-88D4-D4C25E8418AC}">
      <dgm:prSet/>
      <dgm:spPr/>
      <dgm:t>
        <a:bodyPr/>
        <a:lstStyle/>
        <a:p>
          <a:endParaRPr lang="es-MX"/>
        </a:p>
      </dgm:t>
    </dgm:pt>
    <dgm:pt modelId="{D3B57CD6-B49A-4790-8D3B-713B19532D7B}" type="pres">
      <dgm:prSet presAssocID="{F3E24F7D-0D77-4337-A4E7-EC040A76EA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8079C1E-B5CF-4EBB-AF51-3534681BD214}" type="pres">
      <dgm:prSet presAssocID="{7C7C5A50-32E4-433A-8869-92ECF860477D}" presName="hierRoot1" presStyleCnt="0">
        <dgm:presLayoutVars>
          <dgm:hierBranch val="init"/>
        </dgm:presLayoutVars>
      </dgm:prSet>
      <dgm:spPr/>
    </dgm:pt>
    <dgm:pt modelId="{3656E661-1C92-43BD-91A8-7086DF476F90}" type="pres">
      <dgm:prSet presAssocID="{7C7C5A50-32E4-433A-8869-92ECF860477D}" presName="rootComposite1" presStyleCnt="0"/>
      <dgm:spPr/>
    </dgm:pt>
    <dgm:pt modelId="{B23D9103-DC48-48EE-9BF6-73446ED278F1}" type="pres">
      <dgm:prSet presAssocID="{7C7C5A50-32E4-433A-8869-92ECF860477D}" presName="rootText1" presStyleLbl="node0" presStyleIdx="0" presStyleCnt="1" custLinFactNeighborX="0" custLinFactNeighborY="-2117">
        <dgm:presLayoutVars>
          <dgm:chPref val="3"/>
        </dgm:presLayoutVars>
      </dgm:prSet>
      <dgm:spPr/>
    </dgm:pt>
    <dgm:pt modelId="{276B8B12-DEFB-43CC-B7CC-871EFE1D7E86}" type="pres">
      <dgm:prSet presAssocID="{7C7C5A50-32E4-433A-8869-92ECF860477D}" presName="rootConnector1" presStyleLbl="node1" presStyleIdx="0" presStyleCnt="0"/>
      <dgm:spPr/>
    </dgm:pt>
    <dgm:pt modelId="{EA27E371-65EE-4C49-8538-2181160F679B}" type="pres">
      <dgm:prSet presAssocID="{7C7C5A50-32E4-433A-8869-92ECF860477D}" presName="hierChild2" presStyleCnt="0"/>
      <dgm:spPr/>
    </dgm:pt>
    <dgm:pt modelId="{D7CB340A-053E-4434-8BED-425B2B572D02}" type="pres">
      <dgm:prSet presAssocID="{635CA853-96EE-45ED-BCC3-DA0A79A7CE61}" presName="Name37" presStyleLbl="parChTrans1D2" presStyleIdx="0" presStyleCnt="2"/>
      <dgm:spPr/>
    </dgm:pt>
    <dgm:pt modelId="{760BDE24-5CF3-4B2B-A10B-BEA8E7CE7F54}" type="pres">
      <dgm:prSet presAssocID="{BE108663-92C8-4357-8424-23FBB8BFADA4}" presName="hierRoot2" presStyleCnt="0">
        <dgm:presLayoutVars>
          <dgm:hierBranch val="init"/>
        </dgm:presLayoutVars>
      </dgm:prSet>
      <dgm:spPr/>
    </dgm:pt>
    <dgm:pt modelId="{099F7FFA-0050-4080-A247-BE2934D8E7FA}" type="pres">
      <dgm:prSet presAssocID="{BE108663-92C8-4357-8424-23FBB8BFADA4}" presName="rootComposite" presStyleCnt="0"/>
      <dgm:spPr/>
    </dgm:pt>
    <dgm:pt modelId="{FF1868A9-9590-4D5B-8444-E88DF6173090}" type="pres">
      <dgm:prSet presAssocID="{BE108663-92C8-4357-8424-23FBB8BFADA4}" presName="rootText" presStyleLbl="node2" presStyleIdx="0" presStyleCnt="2">
        <dgm:presLayoutVars>
          <dgm:chPref val="3"/>
        </dgm:presLayoutVars>
      </dgm:prSet>
      <dgm:spPr/>
    </dgm:pt>
    <dgm:pt modelId="{937604D1-1298-45D4-9154-A8312E63CFA0}" type="pres">
      <dgm:prSet presAssocID="{BE108663-92C8-4357-8424-23FBB8BFADA4}" presName="rootConnector" presStyleLbl="node2" presStyleIdx="0" presStyleCnt="2"/>
      <dgm:spPr/>
    </dgm:pt>
    <dgm:pt modelId="{AA8CB078-3823-41C1-B455-589CCEE076A3}" type="pres">
      <dgm:prSet presAssocID="{BE108663-92C8-4357-8424-23FBB8BFADA4}" presName="hierChild4" presStyleCnt="0"/>
      <dgm:spPr/>
    </dgm:pt>
    <dgm:pt modelId="{DFE78565-0DAF-4A3B-ADFD-8DE20A43863B}" type="pres">
      <dgm:prSet presAssocID="{BE108663-92C8-4357-8424-23FBB8BFADA4}" presName="hierChild5" presStyleCnt="0"/>
      <dgm:spPr/>
    </dgm:pt>
    <dgm:pt modelId="{CE6728FC-C383-4A76-A5EB-C37FF2E096C4}" type="pres">
      <dgm:prSet presAssocID="{F25CBE9D-4F04-46F4-B80B-C50BB28074E2}" presName="Name37" presStyleLbl="parChTrans1D2" presStyleIdx="1" presStyleCnt="2"/>
      <dgm:spPr/>
    </dgm:pt>
    <dgm:pt modelId="{6DD6F5D3-8A53-4B44-A93D-77B75C49A430}" type="pres">
      <dgm:prSet presAssocID="{E4BF2649-1D7A-4910-AFB5-94D18CF8B92B}" presName="hierRoot2" presStyleCnt="0">
        <dgm:presLayoutVars>
          <dgm:hierBranch val="init"/>
        </dgm:presLayoutVars>
      </dgm:prSet>
      <dgm:spPr/>
    </dgm:pt>
    <dgm:pt modelId="{7A682FD1-7980-4E97-9B95-E4A4F3E9711D}" type="pres">
      <dgm:prSet presAssocID="{E4BF2649-1D7A-4910-AFB5-94D18CF8B92B}" presName="rootComposite" presStyleCnt="0"/>
      <dgm:spPr/>
    </dgm:pt>
    <dgm:pt modelId="{9C810B06-E17A-4311-A399-7D9BFACA4853}" type="pres">
      <dgm:prSet presAssocID="{E4BF2649-1D7A-4910-AFB5-94D18CF8B92B}" presName="rootText" presStyleLbl="node2" presStyleIdx="1" presStyleCnt="2">
        <dgm:presLayoutVars>
          <dgm:chPref val="3"/>
        </dgm:presLayoutVars>
      </dgm:prSet>
      <dgm:spPr/>
    </dgm:pt>
    <dgm:pt modelId="{35478E29-B20F-496E-BE8B-9EE3082AB6CE}" type="pres">
      <dgm:prSet presAssocID="{E4BF2649-1D7A-4910-AFB5-94D18CF8B92B}" presName="rootConnector" presStyleLbl="node2" presStyleIdx="1" presStyleCnt="2"/>
      <dgm:spPr/>
    </dgm:pt>
    <dgm:pt modelId="{FAAA72AC-AC77-4D78-BA4F-EC99D12D779C}" type="pres">
      <dgm:prSet presAssocID="{E4BF2649-1D7A-4910-AFB5-94D18CF8B92B}" presName="hierChild4" presStyleCnt="0"/>
      <dgm:spPr/>
    </dgm:pt>
    <dgm:pt modelId="{C4FC549D-00E3-4AF8-B82E-14BC7D5BBFA7}" type="pres">
      <dgm:prSet presAssocID="{E4BF2649-1D7A-4910-AFB5-94D18CF8B92B}" presName="hierChild5" presStyleCnt="0"/>
      <dgm:spPr/>
    </dgm:pt>
    <dgm:pt modelId="{D53E7A43-A5A7-4C17-8AE3-744BC4A5D7F6}" type="pres">
      <dgm:prSet presAssocID="{7C7C5A50-32E4-433A-8869-92ECF860477D}" presName="hierChild3" presStyleCnt="0"/>
      <dgm:spPr/>
    </dgm:pt>
  </dgm:ptLst>
  <dgm:cxnLst>
    <dgm:cxn modelId="{D7BB9D16-C71B-4285-8279-24E0C57DF8D6}" type="presOf" srcId="{E4BF2649-1D7A-4910-AFB5-94D18CF8B92B}" destId="{35478E29-B20F-496E-BE8B-9EE3082AB6CE}" srcOrd="1" destOrd="0" presId="urn:microsoft.com/office/officeart/2005/8/layout/orgChart1"/>
    <dgm:cxn modelId="{71E3D01C-50C8-4AAF-A53D-64A2A78EAB2C}" type="presOf" srcId="{7C7C5A50-32E4-433A-8869-92ECF860477D}" destId="{276B8B12-DEFB-43CC-B7CC-871EFE1D7E86}" srcOrd="1" destOrd="0" presId="urn:microsoft.com/office/officeart/2005/8/layout/orgChart1"/>
    <dgm:cxn modelId="{03293730-05AD-4DE2-9E9E-35FCA1981454}" type="presOf" srcId="{F25CBE9D-4F04-46F4-B80B-C50BB28074E2}" destId="{CE6728FC-C383-4A76-A5EB-C37FF2E096C4}" srcOrd="0" destOrd="0" presId="urn:microsoft.com/office/officeart/2005/8/layout/orgChart1"/>
    <dgm:cxn modelId="{18A27C3E-E094-4139-81F2-B9D54DE6AA8E}" type="presOf" srcId="{7C7C5A50-32E4-433A-8869-92ECF860477D}" destId="{B23D9103-DC48-48EE-9BF6-73446ED278F1}" srcOrd="0" destOrd="0" presId="urn:microsoft.com/office/officeart/2005/8/layout/orgChart1"/>
    <dgm:cxn modelId="{91438857-CB3A-44C3-86B7-CE0EA30DB72A}" type="presOf" srcId="{BE108663-92C8-4357-8424-23FBB8BFADA4}" destId="{937604D1-1298-45D4-9154-A8312E63CFA0}" srcOrd="1" destOrd="0" presId="urn:microsoft.com/office/officeart/2005/8/layout/orgChart1"/>
    <dgm:cxn modelId="{5CCEEE85-7A88-4686-B021-1973D122586E}" type="presOf" srcId="{BE108663-92C8-4357-8424-23FBB8BFADA4}" destId="{FF1868A9-9590-4D5B-8444-E88DF6173090}" srcOrd="0" destOrd="0" presId="urn:microsoft.com/office/officeart/2005/8/layout/orgChart1"/>
    <dgm:cxn modelId="{8846AF8E-88CF-49F1-B690-CC8F1BBF2EAC}" type="presOf" srcId="{635CA853-96EE-45ED-BCC3-DA0A79A7CE61}" destId="{D7CB340A-053E-4434-8BED-425B2B572D02}" srcOrd="0" destOrd="0" presId="urn:microsoft.com/office/officeart/2005/8/layout/orgChart1"/>
    <dgm:cxn modelId="{2BC0F898-7B2D-4E77-B85E-A98F368E34D7}" srcId="{7C7C5A50-32E4-433A-8869-92ECF860477D}" destId="{BE108663-92C8-4357-8424-23FBB8BFADA4}" srcOrd="0" destOrd="0" parTransId="{635CA853-96EE-45ED-BCC3-DA0A79A7CE61}" sibTransId="{E12789DD-F540-426D-8854-83A9568CFBA9}"/>
    <dgm:cxn modelId="{F45E7CC5-7A83-4507-AE4D-FB594806BD61}" srcId="{F3E24F7D-0D77-4337-A4E7-EC040A76EAF6}" destId="{7C7C5A50-32E4-433A-8869-92ECF860477D}" srcOrd="0" destOrd="0" parTransId="{F1C1D352-9864-4237-89AD-519A32054D10}" sibTransId="{11172245-0D3E-4430-A613-46863587DB77}"/>
    <dgm:cxn modelId="{9C7E8BE3-C88E-4BA2-88D4-D4C25E8418AC}" srcId="{7C7C5A50-32E4-433A-8869-92ECF860477D}" destId="{E4BF2649-1D7A-4910-AFB5-94D18CF8B92B}" srcOrd="1" destOrd="0" parTransId="{F25CBE9D-4F04-46F4-B80B-C50BB28074E2}" sibTransId="{B8486092-588C-478A-A31B-DB355C9EA3D5}"/>
    <dgm:cxn modelId="{277CDFEE-6087-4251-97B6-E1D2050CAA38}" type="presOf" srcId="{F3E24F7D-0D77-4337-A4E7-EC040A76EAF6}" destId="{D3B57CD6-B49A-4790-8D3B-713B19532D7B}" srcOrd="0" destOrd="0" presId="urn:microsoft.com/office/officeart/2005/8/layout/orgChart1"/>
    <dgm:cxn modelId="{C06A12FB-1081-435B-8B51-E5B47269BF47}" type="presOf" srcId="{E4BF2649-1D7A-4910-AFB5-94D18CF8B92B}" destId="{9C810B06-E17A-4311-A399-7D9BFACA4853}" srcOrd="0" destOrd="0" presId="urn:microsoft.com/office/officeart/2005/8/layout/orgChart1"/>
    <dgm:cxn modelId="{61B11314-4F17-44AF-8833-DDD40885A3E2}" type="presParOf" srcId="{D3B57CD6-B49A-4790-8D3B-713B19532D7B}" destId="{F8079C1E-B5CF-4EBB-AF51-3534681BD214}" srcOrd="0" destOrd="0" presId="urn:microsoft.com/office/officeart/2005/8/layout/orgChart1"/>
    <dgm:cxn modelId="{5E4E064C-D53A-4F6E-84F8-4B073BF5B367}" type="presParOf" srcId="{F8079C1E-B5CF-4EBB-AF51-3534681BD214}" destId="{3656E661-1C92-43BD-91A8-7086DF476F90}" srcOrd="0" destOrd="0" presId="urn:microsoft.com/office/officeart/2005/8/layout/orgChart1"/>
    <dgm:cxn modelId="{EBB96A0F-D70B-4024-8AC6-CD9A0E62F38E}" type="presParOf" srcId="{3656E661-1C92-43BD-91A8-7086DF476F90}" destId="{B23D9103-DC48-48EE-9BF6-73446ED278F1}" srcOrd="0" destOrd="0" presId="urn:microsoft.com/office/officeart/2005/8/layout/orgChart1"/>
    <dgm:cxn modelId="{214F1662-A600-4B1B-93AC-2C8A2C80E618}" type="presParOf" srcId="{3656E661-1C92-43BD-91A8-7086DF476F90}" destId="{276B8B12-DEFB-43CC-B7CC-871EFE1D7E86}" srcOrd="1" destOrd="0" presId="urn:microsoft.com/office/officeart/2005/8/layout/orgChart1"/>
    <dgm:cxn modelId="{C1AE42BF-6083-4101-9C46-FE7BFE3E6C0F}" type="presParOf" srcId="{F8079C1E-B5CF-4EBB-AF51-3534681BD214}" destId="{EA27E371-65EE-4C49-8538-2181160F679B}" srcOrd="1" destOrd="0" presId="urn:microsoft.com/office/officeart/2005/8/layout/orgChart1"/>
    <dgm:cxn modelId="{EE74149F-88D1-4DBD-96B4-47E581E17EEE}" type="presParOf" srcId="{EA27E371-65EE-4C49-8538-2181160F679B}" destId="{D7CB340A-053E-4434-8BED-425B2B572D02}" srcOrd="0" destOrd="0" presId="urn:microsoft.com/office/officeart/2005/8/layout/orgChart1"/>
    <dgm:cxn modelId="{B74FC78A-DA0C-4D04-BBA8-AAE24AB1B0AF}" type="presParOf" srcId="{EA27E371-65EE-4C49-8538-2181160F679B}" destId="{760BDE24-5CF3-4B2B-A10B-BEA8E7CE7F54}" srcOrd="1" destOrd="0" presId="urn:microsoft.com/office/officeart/2005/8/layout/orgChart1"/>
    <dgm:cxn modelId="{4B8F9D05-4533-4EDD-A9DE-5E62052369E0}" type="presParOf" srcId="{760BDE24-5CF3-4B2B-A10B-BEA8E7CE7F54}" destId="{099F7FFA-0050-4080-A247-BE2934D8E7FA}" srcOrd="0" destOrd="0" presId="urn:microsoft.com/office/officeart/2005/8/layout/orgChart1"/>
    <dgm:cxn modelId="{CF5F58D2-D7F1-45BF-AD94-3CC1D5D20347}" type="presParOf" srcId="{099F7FFA-0050-4080-A247-BE2934D8E7FA}" destId="{FF1868A9-9590-4D5B-8444-E88DF6173090}" srcOrd="0" destOrd="0" presId="urn:microsoft.com/office/officeart/2005/8/layout/orgChart1"/>
    <dgm:cxn modelId="{CC866F1C-04C5-4478-8312-53CD620EB016}" type="presParOf" srcId="{099F7FFA-0050-4080-A247-BE2934D8E7FA}" destId="{937604D1-1298-45D4-9154-A8312E63CFA0}" srcOrd="1" destOrd="0" presId="urn:microsoft.com/office/officeart/2005/8/layout/orgChart1"/>
    <dgm:cxn modelId="{B9C73AED-C867-4D44-892C-29DDE7CFA17A}" type="presParOf" srcId="{760BDE24-5CF3-4B2B-A10B-BEA8E7CE7F54}" destId="{AA8CB078-3823-41C1-B455-589CCEE076A3}" srcOrd="1" destOrd="0" presId="urn:microsoft.com/office/officeart/2005/8/layout/orgChart1"/>
    <dgm:cxn modelId="{4B15DA76-2A23-4F4A-BDD4-808F5FB1364C}" type="presParOf" srcId="{760BDE24-5CF3-4B2B-A10B-BEA8E7CE7F54}" destId="{DFE78565-0DAF-4A3B-ADFD-8DE20A43863B}" srcOrd="2" destOrd="0" presId="urn:microsoft.com/office/officeart/2005/8/layout/orgChart1"/>
    <dgm:cxn modelId="{67391986-7A08-48AC-BA90-83B8E8B61ACC}" type="presParOf" srcId="{EA27E371-65EE-4C49-8538-2181160F679B}" destId="{CE6728FC-C383-4A76-A5EB-C37FF2E096C4}" srcOrd="2" destOrd="0" presId="urn:microsoft.com/office/officeart/2005/8/layout/orgChart1"/>
    <dgm:cxn modelId="{0257FE3B-D8C4-4B95-A78D-9EF86B41AC3E}" type="presParOf" srcId="{EA27E371-65EE-4C49-8538-2181160F679B}" destId="{6DD6F5D3-8A53-4B44-A93D-77B75C49A430}" srcOrd="3" destOrd="0" presId="urn:microsoft.com/office/officeart/2005/8/layout/orgChart1"/>
    <dgm:cxn modelId="{11B77714-1265-4717-A041-4F83BD047B58}" type="presParOf" srcId="{6DD6F5D3-8A53-4B44-A93D-77B75C49A430}" destId="{7A682FD1-7980-4E97-9B95-E4A4F3E9711D}" srcOrd="0" destOrd="0" presId="urn:microsoft.com/office/officeart/2005/8/layout/orgChart1"/>
    <dgm:cxn modelId="{80A8709B-49EE-4311-9135-523ED6A79E85}" type="presParOf" srcId="{7A682FD1-7980-4E97-9B95-E4A4F3E9711D}" destId="{9C810B06-E17A-4311-A399-7D9BFACA4853}" srcOrd="0" destOrd="0" presId="urn:microsoft.com/office/officeart/2005/8/layout/orgChart1"/>
    <dgm:cxn modelId="{BC5778F3-A13E-4534-895C-D840102368A9}" type="presParOf" srcId="{7A682FD1-7980-4E97-9B95-E4A4F3E9711D}" destId="{35478E29-B20F-496E-BE8B-9EE3082AB6CE}" srcOrd="1" destOrd="0" presId="urn:microsoft.com/office/officeart/2005/8/layout/orgChart1"/>
    <dgm:cxn modelId="{5326FA84-2C90-4D2D-AA5E-80AF40655CE9}" type="presParOf" srcId="{6DD6F5D3-8A53-4B44-A93D-77B75C49A430}" destId="{FAAA72AC-AC77-4D78-BA4F-EC99D12D779C}" srcOrd="1" destOrd="0" presId="urn:microsoft.com/office/officeart/2005/8/layout/orgChart1"/>
    <dgm:cxn modelId="{160D3BBA-C897-448F-99B0-781775544220}" type="presParOf" srcId="{6DD6F5D3-8A53-4B44-A93D-77B75C49A430}" destId="{C4FC549D-00E3-4AF8-B82E-14BC7D5BBFA7}" srcOrd="2" destOrd="0" presId="urn:microsoft.com/office/officeart/2005/8/layout/orgChart1"/>
    <dgm:cxn modelId="{51670DB4-A7EE-428D-B4C8-6E95E9E9E8E2}" type="presParOf" srcId="{F8079C1E-B5CF-4EBB-AF51-3534681BD214}" destId="{D53E7A43-A5A7-4C17-8AE3-744BC4A5D7F6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728FC-C383-4A76-A5EB-C37FF2E096C4}">
      <dsp:nvSpPr>
        <dsp:cNvPr id="0" name=""/>
        <dsp:cNvSpPr/>
      </dsp:nvSpPr>
      <dsp:spPr>
        <a:xfrm>
          <a:off x="4064000" y="2284436"/>
          <a:ext cx="2224013" cy="810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896"/>
              </a:lnTo>
              <a:lnTo>
                <a:pt x="2224013" y="424896"/>
              </a:lnTo>
              <a:lnTo>
                <a:pt x="2224013" y="81088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B340A-053E-4434-8BED-425B2B572D02}">
      <dsp:nvSpPr>
        <dsp:cNvPr id="0" name=""/>
        <dsp:cNvSpPr/>
      </dsp:nvSpPr>
      <dsp:spPr>
        <a:xfrm>
          <a:off x="1839986" y="2284436"/>
          <a:ext cx="2224013" cy="810882"/>
        </a:xfrm>
        <a:custGeom>
          <a:avLst/>
          <a:gdLst/>
          <a:ahLst/>
          <a:cxnLst/>
          <a:rect l="0" t="0" r="0" b="0"/>
          <a:pathLst>
            <a:path>
              <a:moveTo>
                <a:pt x="2224013" y="0"/>
              </a:moveTo>
              <a:lnTo>
                <a:pt x="2224013" y="424896"/>
              </a:lnTo>
              <a:lnTo>
                <a:pt x="0" y="424896"/>
              </a:lnTo>
              <a:lnTo>
                <a:pt x="0" y="81088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D9103-DC48-48EE-9BF6-73446ED278F1}">
      <dsp:nvSpPr>
        <dsp:cNvPr id="0" name=""/>
        <dsp:cNvSpPr/>
      </dsp:nvSpPr>
      <dsp:spPr>
        <a:xfrm>
          <a:off x="2225972" y="446409"/>
          <a:ext cx="3676054" cy="1838027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MARIA GUADALUPE SANMIGUEL BUENTELLO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GERENTE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EM00017</a:t>
          </a:r>
          <a:endParaRPr lang="es-MX" sz="1200" b="1" kern="1200" dirty="0"/>
        </a:p>
      </dsp:txBody>
      <dsp:txXfrm>
        <a:off x="2225972" y="446409"/>
        <a:ext cx="3676054" cy="1838027"/>
      </dsp:txXfrm>
    </dsp:sp>
    <dsp:sp modelId="{FF1868A9-9590-4D5B-8444-E88DF6173090}">
      <dsp:nvSpPr>
        <dsp:cNvPr id="0" name=""/>
        <dsp:cNvSpPr/>
      </dsp:nvSpPr>
      <dsp:spPr>
        <a:xfrm>
          <a:off x="1959" y="3095319"/>
          <a:ext cx="3676054" cy="1838027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LESLIE DANAE SAMANIEGO LIMON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SECRETARIA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EM00023</a:t>
          </a:r>
        </a:p>
      </dsp:txBody>
      <dsp:txXfrm>
        <a:off x="1959" y="3095319"/>
        <a:ext cx="3676054" cy="1838027"/>
      </dsp:txXfrm>
    </dsp:sp>
    <dsp:sp modelId="{9C810B06-E17A-4311-A399-7D9BFACA4853}">
      <dsp:nvSpPr>
        <dsp:cNvPr id="0" name=""/>
        <dsp:cNvSpPr/>
      </dsp:nvSpPr>
      <dsp:spPr>
        <a:xfrm>
          <a:off x="4449985" y="3095319"/>
          <a:ext cx="3676054" cy="1838027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PEDRO RODRIGUEZ RAMIREZ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SUPERVISOR DE FONTANERO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EM00003</a:t>
          </a:r>
        </a:p>
      </dsp:txBody>
      <dsp:txXfrm>
        <a:off x="4449985" y="3095319"/>
        <a:ext cx="3676054" cy="1838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15554F-C2BE-3C09-52C8-347A3C543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F5619E-F5EF-5BA0-AD27-EB31AFCB9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AD98BC-D843-D5E5-0E64-4DB51FD6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F2B8-2691-4FB0-B243-0299003AFA44}" type="datetimeFigureOut">
              <a:rPr lang="es-MX" smtClean="0"/>
              <a:t>11/03/2025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BC558E-24DF-CE08-99A0-9BCA5D26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DCDF75-E32E-F981-4826-DD9E0AD5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0F85-87F2-462B-BF17-B14A862FA5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8246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518E3-068A-2F88-A058-018399A72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A5655B-713C-E954-C7B9-D53D48BA3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CCD3D8-99F7-8535-05CF-BA7F43F0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F2B8-2691-4FB0-B243-0299003AFA44}" type="datetimeFigureOut">
              <a:rPr lang="es-MX" smtClean="0"/>
              <a:t>11/03/2025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151A02-6BC1-28B9-FC04-675BB6C9A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65470D-8406-C666-848C-6FB9F28E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0F85-87F2-462B-BF17-B14A862FA5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659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BDE09A-FF04-AED6-AF6B-36FC702D2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AA61E1-B8B5-B125-1F0C-D101E9D4A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BF7975-76F3-B36B-6FBD-849AFB662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F2B8-2691-4FB0-B243-0299003AFA44}" type="datetimeFigureOut">
              <a:rPr lang="es-MX" smtClean="0"/>
              <a:t>11/03/2025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4FDCF0-FC60-2C92-BD51-7149C81E5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C8FEFA-4639-5C0C-D811-F8282D19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0F85-87F2-462B-BF17-B14A862FA5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078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253097-D558-D041-3183-40FCCDF15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F39019-E551-D7CC-EE3E-F08827478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271C9C-D385-4EAD-AEA5-1800DAB8F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F2B8-2691-4FB0-B243-0299003AFA44}" type="datetimeFigureOut">
              <a:rPr lang="es-MX" smtClean="0"/>
              <a:t>11/03/2025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CA4079-9D4C-1ED8-52D8-955F92DA4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B9AF96-7D32-BFE1-974A-6DFA4966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0F85-87F2-462B-BF17-B14A862FA5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465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0F2D4-CF71-9355-2E63-2A507CC2C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DEF9D1-BEEF-3289-D017-908CAE405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29D121-06EF-7517-6807-7DDABCDCE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F2B8-2691-4FB0-B243-0299003AFA44}" type="datetimeFigureOut">
              <a:rPr lang="es-MX" smtClean="0"/>
              <a:t>11/03/2025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6A145A-55E4-C5C5-1325-3E988A13F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537B6F-1941-FA10-057E-8377E433D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0F85-87F2-462B-BF17-B14A862FA5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64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50A4CD-5773-7405-B59C-F7B91BC63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73FE09-EF01-3D1A-31BD-E63783FA4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CA8689-4FB6-5861-5AC7-7764A9670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168173-5C06-F49E-B27E-8059248E8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F2B8-2691-4FB0-B243-0299003AFA44}" type="datetimeFigureOut">
              <a:rPr lang="es-MX" smtClean="0"/>
              <a:t>11/03/2025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1D70F9-35BE-7661-36C6-2EC043F3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A60F81-6967-0E73-0AF9-E2C7FDBD4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0F85-87F2-462B-BF17-B14A862FA5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142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19EC52-53A6-80EB-5CD5-F29F2CF47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2310CC-D19D-A4FF-1A0C-6E2F4F19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6EB7B1-72B6-D411-995A-6B43A7A15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90C105-1C39-5B21-B241-8C7133914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7B0622C-FD4E-04BE-0C68-ABF22221BC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2E32A4A-C4B5-84C7-E884-4DBFE0236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F2B8-2691-4FB0-B243-0299003AFA44}" type="datetimeFigureOut">
              <a:rPr lang="es-MX" smtClean="0"/>
              <a:t>11/03/2025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BA077F5-A1AF-BA77-BA2C-3F3B18FE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44EF2B0-6CCC-7357-3161-49727A9E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0F85-87F2-462B-BF17-B14A862FA5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923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73E45-BB3D-ECE3-1B9B-233571DB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26C22F-75A2-E8A2-608A-1D5148038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F2B8-2691-4FB0-B243-0299003AFA44}" type="datetimeFigureOut">
              <a:rPr lang="es-MX" smtClean="0"/>
              <a:t>11/03/2025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FBB198-80E8-F1A1-FECA-E2E241047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F02688-142B-4BEF-7817-F5C529B3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0F85-87F2-462B-BF17-B14A862FA5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510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2B38073-F2B5-C936-121D-4C10D75F6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F2B8-2691-4FB0-B243-0299003AFA44}" type="datetimeFigureOut">
              <a:rPr lang="es-MX" smtClean="0"/>
              <a:t>11/03/2025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4D0493-BBFB-C466-D0A3-D43714FF1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205AC6-F00B-B373-A34E-A7F21FD90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0F85-87F2-462B-BF17-B14A862FA5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232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D6583-CD27-7916-B9BD-46A55D943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426F40-2700-5F9C-3FC6-12E82E5EB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1F2040-2E14-A436-70AD-44DA2078D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398B5A-1A66-D74A-2C9C-B138E7637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F2B8-2691-4FB0-B243-0299003AFA44}" type="datetimeFigureOut">
              <a:rPr lang="es-MX" smtClean="0"/>
              <a:t>11/03/2025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4B3A7E-52AE-25C5-78F1-673DEA1F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1834EE-4D11-8283-96C1-6BF20FE89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0F85-87F2-462B-BF17-B14A862FA5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394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92C3CE-30C5-FA1C-FB85-27B1716B1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734210F-9B79-8BC5-1F4A-7156DDD463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E6BD12-47ED-FDB6-6840-877465E4A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29B811-6646-F030-302B-D438D1DB4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F2B8-2691-4FB0-B243-0299003AFA44}" type="datetimeFigureOut">
              <a:rPr lang="es-MX" smtClean="0"/>
              <a:t>11/03/2025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2612A6-0CBC-7DDA-7047-E18985027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877FFF-53F3-3003-39B2-B4B074B05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0F85-87F2-462B-BF17-B14A862FA5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89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0E28789-0E06-0DAC-B0EA-1389BEF43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7F7BE3-6C9B-F790-EE99-E50314C6B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5BB2C6-A3B3-8CEF-E682-D4140B1D8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C5F2B8-2691-4FB0-B243-0299003AFA44}" type="datetimeFigureOut">
              <a:rPr lang="es-MX" smtClean="0"/>
              <a:t>11/03/2025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0B1209-8385-2F82-858B-7CB859DDC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232F0B-5B0D-1960-01DD-0664239F7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B0F85-87F2-462B-BF17-B14A862FA5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496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Relationship Id="rId1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CD9ADE2-1044-5317-C096-69EC137BCA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7231213"/>
              </p:ext>
            </p:extLst>
          </p:nvPr>
        </p:nvGraphicFramePr>
        <p:xfrm>
          <a:off x="2032000" y="459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F71D4CCF-F079-430B-6C3C-B230ECE3AC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86" y="273261"/>
            <a:ext cx="2410460" cy="892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Marcador de contenido 3">
            <a:extLst>
              <a:ext uri="{FF2B5EF4-FFF2-40B4-BE49-F238E27FC236}">
                <a16:creationId xmlns:a16="http://schemas.microsoft.com/office/drawing/2014/main" id="{0E8370BF-DC54-741A-79FC-477B46012A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26813" r="2052" b="28317"/>
          <a:stretch/>
        </p:blipFill>
        <p:spPr>
          <a:xfrm>
            <a:off x="9477261" y="273261"/>
            <a:ext cx="2428053" cy="1229009"/>
          </a:xfrm>
          <a:prstGeom prst="rect">
            <a:avLst/>
          </a:prstGeom>
        </p:spPr>
      </p:pic>
      <p:grpSp>
        <p:nvGrpSpPr>
          <p:cNvPr id="8" name="Group 4">
            <a:extLst>
              <a:ext uri="{FF2B5EF4-FFF2-40B4-BE49-F238E27FC236}">
                <a16:creationId xmlns:a16="http://schemas.microsoft.com/office/drawing/2014/main" id="{1694CE49-19B6-A331-DF55-AAA9717FA719}"/>
              </a:ext>
            </a:extLst>
          </p:cNvPr>
          <p:cNvGrpSpPr>
            <a:grpSpLocks/>
          </p:cNvGrpSpPr>
          <p:nvPr/>
        </p:nvGrpSpPr>
        <p:grpSpPr>
          <a:xfrm>
            <a:off x="0" y="5932683"/>
            <a:ext cx="12192000" cy="912171"/>
            <a:chOff x="0" y="0"/>
            <a:chExt cx="7602855" cy="1160368"/>
          </a:xfrm>
        </p:grpSpPr>
        <p:pic>
          <p:nvPicPr>
            <p:cNvPr id="9" name="Image 5">
              <a:extLst>
                <a:ext uri="{FF2B5EF4-FFF2-40B4-BE49-F238E27FC236}">
                  <a16:creationId xmlns:a16="http://schemas.microsoft.com/office/drawing/2014/main" id="{6A31D46C-7076-A761-85F8-1EE681B540B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5676" y="376283"/>
              <a:ext cx="1394028" cy="734225"/>
            </a:xfrm>
            <a:prstGeom prst="rect">
              <a:avLst/>
            </a:prstGeom>
          </p:spPr>
        </p:pic>
        <p:pic>
          <p:nvPicPr>
            <p:cNvPr id="10" name="Image 6">
              <a:extLst>
                <a:ext uri="{FF2B5EF4-FFF2-40B4-BE49-F238E27FC236}">
                  <a16:creationId xmlns:a16="http://schemas.microsoft.com/office/drawing/2014/main" id="{5AB46355-400E-2A2E-48C0-D6F7F42B7B8B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89036" y="376283"/>
              <a:ext cx="2238344" cy="734225"/>
            </a:xfrm>
            <a:prstGeom prst="rect">
              <a:avLst/>
            </a:prstGeom>
          </p:spPr>
        </p:pic>
        <p:pic>
          <p:nvPicPr>
            <p:cNvPr id="11" name="Image 7">
              <a:extLst>
                <a:ext uri="{FF2B5EF4-FFF2-40B4-BE49-F238E27FC236}">
                  <a16:creationId xmlns:a16="http://schemas.microsoft.com/office/drawing/2014/main" id="{D0EDEB15-E124-0459-4DC1-CC1AF514934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54208" y="376283"/>
              <a:ext cx="2744912" cy="734225"/>
            </a:xfrm>
            <a:prstGeom prst="rect">
              <a:avLst/>
            </a:prstGeom>
          </p:spPr>
        </p:pic>
        <p:pic>
          <p:nvPicPr>
            <p:cNvPr id="12" name="Image 8">
              <a:extLst>
                <a:ext uri="{FF2B5EF4-FFF2-40B4-BE49-F238E27FC236}">
                  <a16:creationId xmlns:a16="http://schemas.microsoft.com/office/drawing/2014/main" id="{CB6EDA23-97BB-6501-B26C-A779A63EF07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87148" y="0"/>
              <a:ext cx="1006767" cy="1041781"/>
            </a:xfrm>
            <a:prstGeom prst="rect">
              <a:avLst/>
            </a:prstGeom>
          </p:spPr>
        </p:pic>
        <p:pic>
          <p:nvPicPr>
            <p:cNvPr id="13" name="Image 9">
              <a:extLst>
                <a:ext uri="{FF2B5EF4-FFF2-40B4-BE49-F238E27FC236}">
                  <a16:creationId xmlns:a16="http://schemas.microsoft.com/office/drawing/2014/main" id="{A0FF725A-9A34-6922-CD68-14DDBE9BE7E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26383" y="374350"/>
              <a:ext cx="930837" cy="705966"/>
            </a:xfrm>
            <a:prstGeom prst="rect">
              <a:avLst/>
            </a:prstGeom>
          </p:spPr>
        </p:pic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DBB6DDC5-CC90-3F01-54ED-D39CB7569739}"/>
                </a:ext>
              </a:extLst>
            </p:cNvPr>
            <p:cNvSpPr/>
            <p:nvPr/>
          </p:nvSpPr>
          <p:spPr>
            <a:xfrm>
              <a:off x="0" y="1063213"/>
              <a:ext cx="7602855" cy="97155"/>
            </a:xfrm>
            <a:custGeom>
              <a:avLst/>
              <a:gdLst/>
              <a:ahLst/>
              <a:cxnLst/>
              <a:rect l="l" t="t" r="r" b="b"/>
              <a:pathLst>
                <a:path w="7602855" h="97155">
                  <a:moveTo>
                    <a:pt x="7602575" y="0"/>
                  </a:moveTo>
                  <a:lnTo>
                    <a:pt x="0" y="0"/>
                  </a:lnTo>
                  <a:lnTo>
                    <a:pt x="0" y="97104"/>
                  </a:lnTo>
                  <a:lnTo>
                    <a:pt x="7602575" y="97104"/>
                  </a:lnTo>
                  <a:lnTo>
                    <a:pt x="7602575" y="0"/>
                  </a:lnTo>
                  <a:close/>
                </a:path>
              </a:pathLst>
            </a:custGeom>
            <a:solidFill>
              <a:srgbClr val="E10939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pic>
          <p:nvPicPr>
            <p:cNvPr id="15" name="Image 11">
              <a:extLst>
                <a:ext uri="{FF2B5EF4-FFF2-40B4-BE49-F238E27FC236}">
                  <a16:creationId xmlns:a16="http://schemas.microsoft.com/office/drawing/2014/main" id="{33FFB36E-A78E-C694-6F85-5A625ACAA2F7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86343" y="374350"/>
              <a:ext cx="1174401" cy="688859"/>
            </a:xfrm>
            <a:prstGeom prst="rect">
              <a:avLst/>
            </a:prstGeom>
          </p:spPr>
        </p:pic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606D3C8-68EC-FA8F-8B6C-DE20AB91BCF5}"/>
              </a:ext>
            </a:extLst>
          </p:cNvPr>
          <p:cNvSpPr txBox="1"/>
          <p:nvPr/>
        </p:nvSpPr>
        <p:spPr>
          <a:xfrm>
            <a:off x="495232" y="5582653"/>
            <a:ext cx="5167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/>
              <a:t>Actualización/ 04 de Marzo del 2025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7945B49-03E3-47D3-0D88-EE30BBDEE299}"/>
              </a:ext>
            </a:extLst>
          </p:cNvPr>
          <p:cNvSpPr txBox="1"/>
          <p:nvPr/>
        </p:nvSpPr>
        <p:spPr>
          <a:xfrm>
            <a:off x="433137" y="5870774"/>
            <a:ext cx="9553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/>
              <a:t>Responsable de generar la información: Lic. Maria Guadalupe Sanmiguel Buentello. </a:t>
            </a:r>
          </a:p>
        </p:txBody>
      </p:sp>
    </p:spTree>
    <p:extLst>
      <p:ext uri="{BB962C8B-B14F-4D97-AF65-F5344CB8AC3E}">
        <p14:creationId xmlns:p14="http://schemas.microsoft.com/office/powerpoint/2010/main" val="10768209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39</Words>
  <Application>Microsoft Office PowerPoint</Application>
  <PresentationFormat>Panorámica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Arturo Juárez</dc:creator>
  <cp:lastModifiedBy>Arturo Juárez</cp:lastModifiedBy>
  <cp:revision>2</cp:revision>
  <dcterms:created xsi:type="dcterms:W3CDTF">2025-03-11T20:37:54Z</dcterms:created>
  <dcterms:modified xsi:type="dcterms:W3CDTF">2025-03-12T02:05:43Z</dcterms:modified>
</cp:coreProperties>
</file>