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096125" cy="102314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4988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19550" y="0"/>
            <a:ext cx="3074988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06CCC-EAD1-4AAC-99F0-06F3200DF5A2}" type="datetimeFigureOut">
              <a:rPr lang="es-MX" smtClean="0"/>
              <a:pPr/>
              <a:t>04/11/2015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59338"/>
            <a:ext cx="5676900" cy="4605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18675"/>
            <a:ext cx="3074988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19550" y="9718675"/>
            <a:ext cx="3074988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B7CC4-7EAC-4821-800A-55B582B35CC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87912B4-D6F3-42E6-AE0B-7C7C16E628CC}" type="datetimeFigureOut">
              <a:rPr lang="es-ES" smtClean="0"/>
              <a:pPr/>
              <a:t>04/11/2015</a:t>
            </a:fld>
            <a:endParaRPr lang="es-ES" dirty="0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1AC4208-C285-451B-9501-867482C2F371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563888" y="781276"/>
            <a:ext cx="1872208" cy="86177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s-ES" sz="1600" dirty="0" smtClean="0"/>
          </a:p>
          <a:p>
            <a:pPr algn="ctr"/>
            <a:r>
              <a:rPr lang="es-ES" sz="1600" b="1" dirty="0" smtClean="0"/>
              <a:t>ASAMBLEA</a:t>
            </a:r>
          </a:p>
          <a:p>
            <a:pPr algn="ctr"/>
            <a:endParaRPr lang="es-ES" sz="16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563888" y="2018876"/>
            <a:ext cx="1872208" cy="3385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600" b="1" dirty="0" smtClean="0"/>
              <a:t>DIRECCION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827584" y="2496956"/>
            <a:ext cx="1872208" cy="5232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PLANEACION Y PROYECTOS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43438" y="-24"/>
            <a:ext cx="4500562" cy="56938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ORGANIGRAMA ARTESCENICA, A.C.</a:t>
            </a:r>
          </a:p>
          <a:p>
            <a:pPr algn="ctr"/>
            <a:endParaRPr lang="es-ES" sz="1100" dirty="0" smtClean="0"/>
          </a:p>
        </p:txBody>
      </p:sp>
      <p:sp>
        <p:nvSpPr>
          <p:cNvPr id="9" name="8 CuadroTexto"/>
          <p:cNvSpPr txBox="1"/>
          <p:nvPr/>
        </p:nvSpPr>
        <p:spPr>
          <a:xfrm>
            <a:off x="1403648" y="3573016"/>
            <a:ext cx="2664296" cy="8617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COORDINACION ACADEMICA Y ARTISTICA</a:t>
            </a:r>
          </a:p>
          <a:p>
            <a:pPr algn="ctr"/>
            <a:endParaRPr lang="es-ES" sz="1100" dirty="0"/>
          </a:p>
          <a:p>
            <a:pPr algn="ctr"/>
            <a:endParaRPr lang="es-ES" sz="1100" dirty="0" smtClean="0"/>
          </a:p>
        </p:txBody>
      </p:sp>
      <p:sp>
        <p:nvSpPr>
          <p:cNvPr id="10" name="9 CuadroTexto"/>
          <p:cNvSpPr txBox="1"/>
          <p:nvPr/>
        </p:nvSpPr>
        <p:spPr>
          <a:xfrm>
            <a:off x="5364088" y="3573016"/>
            <a:ext cx="2664296" cy="8617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COORDINACION OPERATIVA Y ADMINISTRACION</a:t>
            </a:r>
          </a:p>
          <a:p>
            <a:pPr algn="ctr"/>
            <a:endParaRPr lang="es-ES" sz="1100" dirty="0"/>
          </a:p>
          <a:p>
            <a:pPr algn="ctr"/>
            <a:endParaRPr lang="es-ES" sz="1100" dirty="0" smtClean="0"/>
          </a:p>
        </p:txBody>
      </p:sp>
      <p:sp>
        <p:nvSpPr>
          <p:cNvPr id="11" name="10 CuadroTexto"/>
          <p:cNvSpPr txBox="1"/>
          <p:nvPr/>
        </p:nvSpPr>
        <p:spPr>
          <a:xfrm>
            <a:off x="1331640" y="4869160"/>
            <a:ext cx="1512168" cy="6924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COORDINACION ACADEMICA</a:t>
            </a:r>
          </a:p>
          <a:p>
            <a:pPr algn="ctr"/>
            <a:endParaRPr lang="es-ES" sz="1100" dirty="0" smtClean="0"/>
          </a:p>
        </p:txBody>
      </p:sp>
      <p:sp>
        <p:nvSpPr>
          <p:cNvPr id="12" name="11 CuadroTexto"/>
          <p:cNvSpPr txBox="1"/>
          <p:nvPr/>
        </p:nvSpPr>
        <p:spPr>
          <a:xfrm>
            <a:off x="2960114" y="4871893"/>
            <a:ext cx="1512168" cy="4770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PRODUCCION</a:t>
            </a:r>
          </a:p>
          <a:p>
            <a:pPr algn="ctr"/>
            <a:endParaRPr lang="es-ES" sz="1100" dirty="0" smtClean="0"/>
          </a:p>
        </p:txBody>
      </p:sp>
      <p:sp>
        <p:nvSpPr>
          <p:cNvPr id="13" name="12 CuadroTexto"/>
          <p:cNvSpPr txBox="1"/>
          <p:nvPr/>
        </p:nvSpPr>
        <p:spPr>
          <a:xfrm>
            <a:off x="4829589" y="4885748"/>
            <a:ext cx="1368152" cy="6924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DIFUSION Y DISEÑO</a:t>
            </a:r>
          </a:p>
          <a:p>
            <a:pPr algn="ctr"/>
            <a:endParaRPr lang="es-ES" sz="1100" dirty="0" smtClean="0"/>
          </a:p>
        </p:txBody>
      </p:sp>
      <p:sp>
        <p:nvSpPr>
          <p:cNvPr id="14" name="13 CuadroTexto"/>
          <p:cNvSpPr txBox="1"/>
          <p:nvPr/>
        </p:nvSpPr>
        <p:spPr>
          <a:xfrm>
            <a:off x="6372200" y="4858038"/>
            <a:ext cx="1224136" cy="6924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ADMINISTRACION</a:t>
            </a:r>
          </a:p>
          <a:p>
            <a:pPr algn="ctr"/>
            <a:endParaRPr lang="es-ES" sz="1100" dirty="0" smtClean="0"/>
          </a:p>
        </p:txBody>
      </p:sp>
      <p:sp>
        <p:nvSpPr>
          <p:cNvPr id="15" name="14 CuadroTexto"/>
          <p:cNvSpPr txBox="1"/>
          <p:nvPr/>
        </p:nvSpPr>
        <p:spPr>
          <a:xfrm>
            <a:off x="7684932" y="4885748"/>
            <a:ext cx="1080120" cy="4770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LOGISTICA</a:t>
            </a:r>
          </a:p>
          <a:p>
            <a:pPr algn="ctr"/>
            <a:endParaRPr lang="es-ES" sz="1100" dirty="0" smtClean="0"/>
          </a:p>
        </p:txBody>
      </p:sp>
      <p:sp>
        <p:nvSpPr>
          <p:cNvPr id="16" name="15 CuadroTexto"/>
          <p:cNvSpPr txBox="1"/>
          <p:nvPr/>
        </p:nvSpPr>
        <p:spPr>
          <a:xfrm>
            <a:off x="6357950" y="6028904"/>
            <a:ext cx="1296144" cy="30777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CONTABILIDAD</a:t>
            </a:r>
            <a:endParaRPr lang="es-ES" sz="1100" dirty="0"/>
          </a:p>
        </p:txBody>
      </p:sp>
      <p:cxnSp>
        <p:nvCxnSpPr>
          <p:cNvPr id="19" name="18 Conector recto"/>
          <p:cNvCxnSpPr/>
          <p:nvPr/>
        </p:nvCxnSpPr>
        <p:spPr>
          <a:xfrm rot="5400000">
            <a:off x="4305958" y="1836290"/>
            <a:ext cx="387844" cy="13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6" idx="2"/>
          </p:cNvCxnSpPr>
          <p:nvPr/>
        </p:nvCxnSpPr>
        <p:spPr>
          <a:xfrm rot="5400000">
            <a:off x="3999417" y="2857211"/>
            <a:ext cx="1000356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2555776" y="3356992"/>
            <a:ext cx="4320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2708176" y="2722988"/>
            <a:ext cx="3736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2555776" y="3356992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6876256" y="335699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>
            <a:off x="1979712" y="4437112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635896" y="4437112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5580112" y="4437112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6876256" y="4412135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>
            <a:off x="7956376" y="4437112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7000892" y="5572140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66 CuadroTexto"/>
          <p:cNvSpPr txBox="1"/>
          <p:nvPr/>
        </p:nvSpPr>
        <p:spPr>
          <a:xfrm>
            <a:off x="1445213" y="6021288"/>
            <a:ext cx="1296144" cy="4770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DOCENTES</a:t>
            </a:r>
            <a:endParaRPr lang="es-ES" sz="1100" dirty="0"/>
          </a:p>
          <a:p>
            <a:pPr algn="ctr"/>
            <a:endParaRPr lang="es-ES" sz="1100" dirty="0" smtClean="0"/>
          </a:p>
        </p:txBody>
      </p:sp>
      <p:cxnSp>
        <p:nvCxnSpPr>
          <p:cNvPr id="69" name="68 Conector recto"/>
          <p:cNvCxnSpPr>
            <a:stCxn id="11" idx="2"/>
            <a:endCxn id="67" idx="0"/>
          </p:cNvCxnSpPr>
          <p:nvPr/>
        </p:nvCxnSpPr>
        <p:spPr>
          <a:xfrm rot="16200000" flipH="1">
            <a:off x="1860689" y="5788691"/>
            <a:ext cx="459631" cy="55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30 Imagen" descr="Logo Artescenic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857356" cy="1357299"/>
          </a:xfrm>
          <a:prstGeom prst="rect">
            <a:avLst/>
          </a:prstGeom>
        </p:spPr>
      </p:pic>
      <p:sp>
        <p:nvSpPr>
          <p:cNvPr id="32" name="31 CuadroTexto"/>
          <p:cNvSpPr txBox="1"/>
          <p:nvPr/>
        </p:nvSpPr>
        <p:spPr>
          <a:xfrm>
            <a:off x="6473788" y="2352260"/>
            <a:ext cx="1872208" cy="6924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s-ES" sz="1400" b="1" dirty="0" smtClean="0"/>
          </a:p>
          <a:p>
            <a:pPr algn="ctr"/>
            <a:r>
              <a:rPr lang="es-ES" sz="1400" b="1" dirty="0" smtClean="0"/>
              <a:t>RECAUDACION</a:t>
            </a:r>
          </a:p>
          <a:p>
            <a:pPr algn="ctr"/>
            <a:endParaRPr lang="es-ES" sz="1100" dirty="0" smtClean="0"/>
          </a:p>
        </p:txBody>
      </p:sp>
      <p:sp>
        <p:nvSpPr>
          <p:cNvPr id="33" name="32 CuadroTexto"/>
          <p:cNvSpPr txBox="1"/>
          <p:nvPr/>
        </p:nvSpPr>
        <p:spPr>
          <a:xfrm>
            <a:off x="6000760" y="642918"/>
            <a:ext cx="3143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Arial Rounded MT Bold" pitchFamily="34" charset="0"/>
              </a:rPr>
              <a:t>Fecha Ultima </a:t>
            </a:r>
            <a:r>
              <a:rPr lang="es-MX" sz="1000" dirty="0" err="1" smtClean="0">
                <a:latin typeface="Arial Rounded MT Bold" pitchFamily="34" charset="0"/>
              </a:rPr>
              <a:t>Actualizacion</a:t>
            </a:r>
            <a:r>
              <a:rPr lang="es-MX" sz="1000" dirty="0" smtClean="0">
                <a:latin typeface="Arial Rounded MT Bold" pitchFamily="34" charset="0"/>
              </a:rPr>
              <a:t>: </a:t>
            </a:r>
            <a:r>
              <a:rPr lang="es-MX" sz="1000" dirty="0" smtClean="0">
                <a:latin typeface="Arial Rounded MT Bold" pitchFamily="34" charset="0"/>
              </a:rPr>
              <a:t>OCRUBRE </a:t>
            </a:r>
            <a:r>
              <a:rPr lang="es-MX" sz="1000" dirty="0" smtClean="0">
                <a:latin typeface="Arial Rounded MT Bold" pitchFamily="34" charset="0"/>
              </a:rPr>
              <a:t>2015</a:t>
            </a:r>
          </a:p>
          <a:p>
            <a:r>
              <a:rPr lang="es-MX" sz="1000" dirty="0" smtClean="0">
                <a:latin typeface="Arial Rounded MT Bold" pitchFamily="34" charset="0"/>
              </a:rPr>
              <a:t>Responsable: C.P. </a:t>
            </a:r>
            <a:r>
              <a:rPr lang="es-MX" sz="1000" dirty="0" err="1" smtClean="0">
                <a:latin typeface="Arial Rounded MT Bold" pitchFamily="34" charset="0"/>
              </a:rPr>
              <a:t>Maria</a:t>
            </a:r>
            <a:r>
              <a:rPr lang="es-MX" sz="1000" dirty="0" smtClean="0">
                <a:latin typeface="Arial Rounded MT Bold" pitchFamily="34" charset="0"/>
              </a:rPr>
              <a:t> Isabel </a:t>
            </a:r>
            <a:r>
              <a:rPr lang="es-MX" sz="1000" dirty="0" err="1" smtClean="0">
                <a:latin typeface="Arial Rounded MT Bold" pitchFamily="34" charset="0"/>
              </a:rPr>
              <a:t>Garcia</a:t>
            </a:r>
            <a:r>
              <a:rPr lang="es-MX" sz="1000" dirty="0" smtClean="0">
                <a:latin typeface="Arial Rounded MT Bold" pitchFamily="34" charset="0"/>
              </a:rPr>
              <a:t> Viesca</a:t>
            </a:r>
            <a:endParaRPr lang="es-MX" sz="10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Logo Artescenic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857356" cy="1357299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643438" y="-24"/>
            <a:ext cx="4500562" cy="56938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ARTESCENICA, A.C.</a:t>
            </a:r>
          </a:p>
          <a:p>
            <a:pPr algn="ctr"/>
            <a:endParaRPr lang="es-ES" sz="1100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2000232" y="2000240"/>
            <a:ext cx="5357850" cy="258532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MX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Rounded MT Bold" pitchFamily="34" charset="0"/>
              </a:rPr>
              <a:t>ARTESCENICA, A.C. NO CUENTA CON EMPLEADOS DE PLANTA POR LO QUE NO SE TIENE UN TABULADOR DE SUELDOS.</a:t>
            </a:r>
          </a:p>
          <a:p>
            <a:endParaRPr lang="es-MX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Rounded MT Bold" pitchFamily="34" charset="0"/>
            </a:endParaRPr>
          </a:p>
          <a:p>
            <a:r>
              <a:rPr lang="es-MX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Rounded MT Bold" pitchFamily="34" charset="0"/>
              </a:rPr>
              <a:t>ARTESCENICA, A.C. CONTRATA PERSONAL DE MANERA EVENTAL PARA LOS EVENTOS, SIENDO EL PRINCIPAL EL ENCUENTRO INTERNACIONAL DE OPERA EN EL MES DE JULIO.</a:t>
            </a:r>
            <a:endParaRPr lang="es-MX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000760" y="642918"/>
            <a:ext cx="3143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Arial Rounded MT Bold" pitchFamily="34" charset="0"/>
              </a:rPr>
              <a:t>Fecha Ultima </a:t>
            </a:r>
            <a:r>
              <a:rPr lang="es-MX" sz="1000" dirty="0" err="1" smtClean="0">
                <a:latin typeface="Arial Rounded MT Bold" pitchFamily="34" charset="0"/>
              </a:rPr>
              <a:t>Actualizacion</a:t>
            </a:r>
            <a:r>
              <a:rPr lang="es-MX" sz="1000" dirty="0" smtClean="0">
                <a:latin typeface="Arial Rounded MT Bold" pitchFamily="34" charset="0"/>
              </a:rPr>
              <a:t>: </a:t>
            </a:r>
            <a:r>
              <a:rPr lang="es-MX" sz="1000" dirty="0" smtClean="0">
                <a:latin typeface="Arial Rounded MT Bold" pitchFamily="34" charset="0"/>
              </a:rPr>
              <a:t>OCTUBRE </a:t>
            </a:r>
            <a:r>
              <a:rPr lang="es-MX" sz="1000" dirty="0" smtClean="0">
                <a:latin typeface="Arial Rounded MT Bold" pitchFamily="34" charset="0"/>
              </a:rPr>
              <a:t>2015</a:t>
            </a:r>
          </a:p>
          <a:p>
            <a:r>
              <a:rPr lang="es-MX" sz="1000" dirty="0" smtClean="0">
                <a:latin typeface="Arial Rounded MT Bold" pitchFamily="34" charset="0"/>
              </a:rPr>
              <a:t>Responsable: C.P. </a:t>
            </a:r>
            <a:r>
              <a:rPr lang="es-MX" sz="1000" dirty="0" err="1" smtClean="0">
                <a:latin typeface="Arial Rounded MT Bold" pitchFamily="34" charset="0"/>
              </a:rPr>
              <a:t>Maria</a:t>
            </a:r>
            <a:r>
              <a:rPr lang="es-MX" sz="1000" dirty="0" smtClean="0">
                <a:latin typeface="Arial Rounded MT Bold" pitchFamily="34" charset="0"/>
              </a:rPr>
              <a:t> Isabel </a:t>
            </a:r>
            <a:r>
              <a:rPr lang="es-MX" sz="1000" dirty="0" err="1" smtClean="0">
                <a:latin typeface="Arial Rounded MT Bold" pitchFamily="34" charset="0"/>
              </a:rPr>
              <a:t>Garcia</a:t>
            </a:r>
            <a:r>
              <a:rPr lang="es-MX" sz="1000" dirty="0" smtClean="0">
                <a:latin typeface="Arial Rounded MT Bold" pitchFamily="34" charset="0"/>
              </a:rPr>
              <a:t> Viesca</a:t>
            </a:r>
            <a:endParaRPr lang="es-MX" sz="10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62</TotalTime>
  <Words>109</Words>
  <Application>Microsoft Office PowerPoint</Application>
  <PresentationFormat>Presentación en pantalla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Viajes</vt:lpstr>
      <vt:lpstr>Diapositiva 1</vt:lpstr>
      <vt:lpstr>Diapositiva 2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</dc:creator>
  <cp:lastModifiedBy>PC</cp:lastModifiedBy>
  <cp:revision>9</cp:revision>
  <dcterms:created xsi:type="dcterms:W3CDTF">2013-11-28T23:05:55Z</dcterms:created>
  <dcterms:modified xsi:type="dcterms:W3CDTF">2015-11-04T23:03:46Z</dcterms:modified>
</cp:coreProperties>
</file>