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7CCDD2-DD31-4A1B-881F-2499EED866A5}" v="7" dt="2020-10-07T20:03:10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dead955e1b6278b6" providerId="LiveId" clId="{E97CCDD2-DD31-4A1B-881F-2499EED866A5}"/>
    <pc:docChg chg="modSld">
      <pc:chgData name="" userId="dead955e1b6278b6" providerId="LiveId" clId="{E97CCDD2-DD31-4A1B-881F-2499EED866A5}" dt="2020-10-07T20:03:10.379" v="6" actId="20577"/>
      <pc:docMkLst>
        <pc:docMk/>
      </pc:docMkLst>
      <pc:sldChg chg="modSp">
        <pc:chgData name="" userId="dead955e1b6278b6" providerId="LiveId" clId="{E97CCDD2-DD31-4A1B-881F-2499EED866A5}" dt="2020-10-07T20:03:10.379" v="6" actId="20577"/>
        <pc:sldMkLst>
          <pc:docMk/>
          <pc:sldMk cId="180605276" sldId="256"/>
        </pc:sldMkLst>
        <pc:spChg chg="mod">
          <ac:chgData name="" userId="dead955e1b6278b6" providerId="LiveId" clId="{E97CCDD2-DD31-4A1B-881F-2499EED866A5}" dt="2020-10-07T20:03:10.379" v="6" actId="20577"/>
          <ac:spMkLst>
            <pc:docMk/>
            <pc:sldMk cId="180605276" sldId="256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4064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830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9459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0469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7819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41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639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5227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848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951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97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969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700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850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60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7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9A8CD-CC80-4E5B-A654-773598AAF7F1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FD5DFBB-194A-4729-86FC-5B6AD78676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67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071016" y="1686428"/>
            <a:ext cx="66396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ART. 21 FRACCIÓN XXXI </a:t>
            </a:r>
          </a:p>
          <a:p>
            <a:pPr algn="ctr"/>
            <a:r>
              <a:rPr lang="es-MX" dirty="0">
                <a:latin typeface="Bookman Old Style" charset="0"/>
                <a:ea typeface="Bookman Old Style" charset="0"/>
                <a:cs typeface="Bookman Old Style" charset="0"/>
              </a:rPr>
              <a:t>LEY DE ACCESO A LA INFORMACIÓN PÚBLICA PARA EL ESTADO DE COAHUILA DE ZARAGOZA </a:t>
            </a:r>
          </a:p>
        </p:txBody>
      </p:sp>
      <p:sp>
        <p:nvSpPr>
          <p:cNvPr id="7" name="Rectángulo 6"/>
          <p:cNvSpPr/>
          <p:nvPr/>
        </p:nvSpPr>
        <p:spPr>
          <a:xfrm>
            <a:off x="154678" y="5534570"/>
            <a:ext cx="5450991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Fecha de actualización y/o validación:</a:t>
            </a:r>
            <a:r>
              <a:rPr lang="es-MX" sz="12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30</a:t>
            </a:r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 de junio de 2025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Servidor público responsable de generar la información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: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Lic. Guicela Elizabeth Torres Salas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Titular de la Unidad de Transparencia </a:t>
            </a:r>
          </a:p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Comisión de B</a:t>
            </a:r>
            <a:r>
              <a:rPr lang="es-E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Bookman Old Style" charset="0"/>
                <a:ea typeface="Bookman Old Style" charset="0"/>
                <a:cs typeface="Bookman Old Style" charset="0"/>
              </a:rPr>
              <a:t>úsqueda del Estado de Coahuila.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Bookman Old Style" charset="0"/>
              <a:ea typeface="Bookman Old Style" charset="0"/>
              <a:cs typeface="Bookman Old Style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728870" y="3021674"/>
            <a:ext cx="89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No se contempla la realización de actividades deportivas o culturales. Esto de acuerdo a las funciones y objetivos de la Comisión, a lo establecido en la Ley General en Materia de Desaparici</a:t>
            </a:r>
            <a:r>
              <a:rPr lang="es-ES" sz="2000" dirty="0">
                <a:latin typeface="Bookman Old Style" charset="0"/>
                <a:ea typeface="Bookman Old Style" charset="0"/>
                <a:cs typeface="Bookman Old Style" charset="0"/>
              </a:rPr>
              <a:t>ón Forzada de Personas, Desaparición Cometida por Particulares y del Sistema Nacional de Búsqueda de Personas </a:t>
            </a:r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y la Ley en Materia de Desaparici</a:t>
            </a:r>
            <a:r>
              <a:rPr lang="es-ES" sz="2000" dirty="0">
                <a:latin typeface="Bookman Old Style" charset="0"/>
                <a:ea typeface="Bookman Old Style" charset="0"/>
                <a:cs typeface="Bookman Old Style" charset="0"/>
              </a:rPr>
              <a:t>ón de Personas </a:t>
            </a:r>
            <a:r>
              <a:rPr lang="es-MX" sz="2000" dirty="0">
                <a:latin typeface="Bookman Old Style" charset="0"/>
                <a:ea typeface="Bookman Old Style" charset="0"/>
                <a:cs typeface="Bookman Old Style" charset="0"/>
              </a:rPr>
              <a:t>para el Estado de Coahuila de Zaragoza.</a:t>
            </a:r>
          </a:p>
        </p:txBody>
      </p:sp>
      <p:pic>
        <p:nvPicPr>
          <p:cNvPr id="6" name="Imagen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896" y="530087"/>
            <a:ext cx="3332020" cy="8681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6052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130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Trebuchet MS</vt:lpstr>
      <vt:lpstr>Wingdings 3</vt:lpstr>
      <vt:lpstr>Faceta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Atención a Víctimas</dc:creator>
  <cp:lastModifiedBy>CBECZ Laguna</cp:lastModifiedBy>
  <cp:revision>49</cp:revision>
  <dcterms:created xsi:type="dcterms:W3CDTF">2016-07-02T14:38:50Z</dcterms:created>
  <dcterms:modified xsi:type="dcterms:W3CDTF">2025-07-04T16:00:09Z</dcterms:modified>
</cp:coreProperties>
</file>