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4801DA-2684-48FF-BEE4-37B3CD181586}" v="7" dt="2020-10-07T22:20:28.5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dead955e1b6278b6" providerId="LiveId" clId="{294801DA-2684-48FF-BEE4-37B3CD181586}"/>
    <pc:docChg chg="modSld">
      <pc:chgData name="" userId="dead955e1b6278b6" providerId="LiveId" clId="{294801DA-2684-48FF-BEE4-37B3CD181586}" dt="2020-10-07T22:20:28.569" v="6" actId="20577"/>
      <pc:docMkLst>
        <pc:docMk/>
      </pc:docMkLst>
      <pc:sldChg chg="modSp">
        <pc:chgData name="" userId="dead955e1b6278b6" providerId="LiveId" clId="{294801DA-2684-48FF-BEE4-37B3CD181586}" dt="2020-10-07T22:20:28.569" v="6" actId="20577"/>
        <pc:sldMkLst>
          <pc:docMk/>
          <pc:sldMk cId="341881643" sldId="256"/>
        </pc:sldMkLst>
        <pc:spChg chg="mod">
          <ac:chgData name="" userId="dead955e1b6278b6" providerId="LiveId" clId="{294801DA-2684-48FF-BEE4-37B3CD181586}" dt="2020-10-07T22:20:28.569" v="6" actId="20577"/>
          <ac:spMkLst>
            <pc:docMk/>
            <pc:sldMk cId="341881643" sldId="256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3698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711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9421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0902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5070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0004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8685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146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812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519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2047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8727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1331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947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949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5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E1A83-5C59-42CD-9CAE-F084E5C525C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942E58-F39E-42FE-A5CD-7DB33CAC55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4151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uicela.torres@coahuila.gob.mx" TargetMode="External"/><Relationship Id="rId2" Type="http://schemas.openxmlformats.org/officeDocument/2006/relationships/hyperlink" Target="mailto:solisrangel.r@outlook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43189" y="2112135"/>
            <a:ext cx="803641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>
                <a:latin typeface="Bookman Old Style" panose="02050604050505020204" pitchFamily="18" charset="0"/>
              </a:rPr>
              <a:t>ARTÍCULO 18 </a:t>
            </a:r>
          </a:p>
          <a:p>
            <a:pPr algn="ctr"/>
            <a:r>
              <a:rPr lang="es-MX" sz="2400" dirty="0">
                <a:latin typeface="Bookman Old Style" panose="02050604050505020204" pitchFamily="18" charset="0"/>
              </a:rPr>
              <a:t>LEY DE ACCESO A LA INFORMACIÓN PÚBLICA PARA EL ESTADO DE COAHUILA DE ZARAGOZA</a:t>
            </a:r>
            <a:r>
              <a:rPr lang="es-MX" sz="2800" b="1" dirty="0">
                <a:latin typeface="Bookman Old Style" panose="02050604050505020204" pitchFamily="18" charset="0"/>
              </a:rPr>
              <a:t> </a:t>
            </a:r>
          </a:p>
          <a:p>
            <a:pPr algn="ctr"/>
            <a:endParaRPr lang="es-MX" sz="2800" b="1" dirty="0">
              <a:latin typeface="Bookman Old Style" panose="02050604050505020204" pitchFamily="18" charset="0"/>
            </a:endParaRPr>
          </a:p>
          <a:p>
            <a:pPr algn="ctr"/>
            <a:endParaRPr lang="es-MX" sz="2800" b="1" dirty="0">
              <a:latin typeface="Bookman Old Style" panose="02050604050505020204" pitchFamily="18" charset="0"/>
            </a:endParaRPr>
          </a:p>
          <a:p>
            <a:pPr algn="ctr"/>
            <a:r>
              <a:rPr lang="es-MX" sz="3200" b="1" dirty="0">
                <a:latin typeface="Bookman Old Style" panose="02050604050505020204" pitchFamily="18" charset="0"/>
              </a:rPr>
              <a:t>BUZÓN DE QUEJAS ELECTRÓNICO</a:t>
            </a:r>
            <a:r>
              <a:rPr lang="es-MX" sz="3200" dirty="0">
                <a:latin typeface="Bookman Old Style" panose="02050604050505020204" pitchFamily="18" charset="0"/>
              </a:rPr>
              <a:t>.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22102" y="5473005"/>
            <a:ext cx="5782483" cy="116955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30 de junio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 2025</a:t>
            </a:r>
          </a:p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Servidor público  responsable de generar la información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: </a:t>
            </a:r>
          </a:p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Lic. Guicela Elizabeth Torres Salas</a:t>
            </a:r>
          </a:p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Titular de la Unidad de Transparencia </a:t>
            </a:r>
          </a:p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Comisión de Bùsqueda del Estado de Coahuila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4BA10A9-6ACD-40D8-A5FF-D2C273DD0B8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53" y="530087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881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043189" y="1176339"/>
            <a:ext cx="3515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FRACCIÓN II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043189" y="603372"/>
            <a:ext cx="783035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La Comisión de Bùsqueda del Estado de Coahuila aún no cuenta con página de internet, pero podrá atender sugerencias, opiniones y quejas por parte de la ciudadanía al teléfono 1 14 03 86</a:t>
            </a:r>
            <a:r>
              <a:rPr lang="es-MX" sz="2400" b="1" dirty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s-MX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en un horario de 09:00 a 16:00 horas o por correo electrónico a </a:t>
            </a:r>
          </a:p>
          <a:p>
            <a:pPr algn="just"/>
            <a:endParaRPr lang="es-MX" sz="2400" b="1" u="sng" dirty="0">
              <a:solidFill>
                <a:srgbClr val="7030A0"/>
              </a:solidFill>
              <a:latin typeface="Bookman Old Style" panose="02050604050505020204" pitchFamily="18" charset="0"/>
              <a:cs typeface="Arial" panose="020B0604020202020204" pitchFamily="34" charset="0"/>
              <a:hlinkClick r:id="rId2"/>
            </a:endParaRPr>
          </a:p>
          <a:p>
            <a:pPr algn="ctr"/>
            <a:r>
              <a:rPr lang="es-MX" sz="2400" b="1" u="sng" dirty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guicela.torres@coahuila.gob.mx</a:t>
            </a:r>
            <a:endParaRPr lang="es-MX" sz="2400" b="1" u="sng" dirty="0">
              <a:solidFill>
                <a:srgbClr val="7030A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algn="just"/>
            <a:endParaRPr lang="es-MX" sz="2400" b="1" u="sng" dirty="0">
              <a:solidFill>
                <a:srgbClr val="7030A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algn="just"/>
            <a:endParaRPr lang="es-MX" sz="24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MX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También podrán acudir personalmente a las oficinas de la Comisión en el domicilio </a:t>
            </a:r>
            <a:r>
              <a:rPr lang="es-MX" sz="2400" dirty="0">
                <a:latin typeface="Bookman Old Style" panose="0205060405050502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Calle Miguel Hidalgo, número 412, Zona Centro, C.P. 25000, Saltillo, Coahuila.</a:t>
            </a:r>
          </a:p>
        </p:txBody>
      </p:sp>
    </p:spTree>
    <p:extLst>
      <p:ext uri="{BB962C8B-B14F-4D97-AF65-F5344CB8AC3E}">
        <p14:creationId xmlns:p14="http://schemas.microsoft.com/office/powerpoint/2010/main" val="23764785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508</TotalTime>
  <Words>153</Words>
  <Application>Microsoft Office PowerPoint</Application>
  <PresentationFormat>Panorámica</PresentationFormat>
  <Paragraphs>17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Bookman Old Style</vt:lpstr>
      <vt:lpstr>Calibri</vt:lpstr>
      <vt:lpstr>Trebuchet MS</vt:lpstr>
      <vt:lpstr>Wingdings 3</vt:lpstr>
      <vt:lpstr>Faceta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Atención a Víctimas</dc:creator>
  <cp:lastModifiedBy>CBECZ Laguna</cp:lastModifiedBy>
  <cp:revision>61</cp:revision>
  <dcterms:created xsi:type="dcterms:W3CDTF">2016-07-06T15:01:47Z</dcterms:created>
  <dcterms:modified xsi:type="dcterms:W3CDTF">2025-07-04T16:01:24Z</dcterms:modified>
</cp:coreProperties>
</file>