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23BFC4-1BF9-4BCB-8E86-A9748143633C}" v="683" dt="2020-10-08T15:47:41.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dead955e1b6278b6" providerId="LiveId" clId="{A823BFC4-1BF9-4BCB-8E86-A9748143633C}"/>
    <pc:docChg chg="custSel modSld">
      <pc:chgData name="" userId="dead955e1b6278b6" providerId="LiveId" clId="{A823BFC4-1BF9-4BCB-8E86-A9748143633C}" dt="2020-10-08T15:47:41.449" v="682" actId="14100"/>
      <pc:docMkLst>
        <pc:docMk/>
      </pc:docMkLst>
      <pc:sldChg chg="delSp modSp">
        <pc:chgData name="" userId="dead955e1b6278b6" providerId="LiveId" clId="{A823BFC4-1BF9-4BCB-8E86-A9748143633C}" dt="2020-10-08T15:47:41.449" v="682" actId="14100"/>
        <pc:sldMkLst>
          <pc:docMk/>
          <pc:sldMk cId="180605276" sldId="256"/>
        </pc:sldMkLst>
        <pc:spChg chg="del mod">
          <ac:chgData name="" userId="dead955e1b6278b6" providerId="LiveId" clId="{A823BFC4-1BF9-4BCB-8E86-A9748143633C}" dt="2020-10-08T15:33:41.564" v="337" actId="478"/>
          <ac:spMkLst>
            <pc:docMk/>
            <pc:sldMk cId="180605276" sldId="256"/>
            <ac:spMk id="2" creationId="{00000000-0000-0000-0000-000000000000}"/>
          </ac:spMkLst>
        </pc:spChg>
        <pc:spChg chg="mod">
          <ac:chgData name="" userId="dead955e1b6278b6" providerId="LiveId" clId="{A823BFC4-1BF9-4BCB-8E86-A9748143633C}" dt="2020-10-08T15:47:41.449" v="682" actId="14100"/>
          <ac:spMkLst>
            <pc:docMk/>
            <pc:sldMk cId="180605276" sldId="256"/>
            <ac:spMk id="6" creationId="{00000000-0000-0000-0000-000000000000}"/>
          </ac:spMkLst>
        </pc:spChg>
        <pc:spChg chg="mod">
          <ac:chgData name="" userId="dead955e1b6278b6" providerId="LiveId" clId="{A823BFC4-1BF9-4BCB-8E86-A9748143633C}" dt="2020-10-08T15:47:25.138" v="679" actId="1035"/>
          <ac:spMkLst>
            <pc:docMk/>
            <pc:sldMk cId="180605276" sldId="256"/>
            <ac:spMk id="7"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Clic para editar título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2137572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Clic para editar título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438179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Clic para editar título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6725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Clic para editar título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14475795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Clic para editar título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79994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Clic para editar título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2052871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1132422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Clic para editar título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1627348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934270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Clic para editar título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B9A8CD-CC80-4E5B-A654-773598AAF7F1}" type="datetimeFigureOut">
              <a:rPr lang="es-MX" smtClean="0"/>
              <a:t>04/07/2025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2026862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AB9A8CD-CC80-4E5B-A654-773598AAF7F1}" type="datetimeFigureOut">
              <a:rPr lang="es-MX" smtClean="0"/>
              <a:t>04/07/2025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2097706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Clic para editar título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AB9A8CD-CC80-4E5B-A654-773598AAF7F1}" type="datetimeFigureOut">
              <a:rPr lang="es-MX" smtClean="0"/>
              <a:t>04/07/2025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908801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Clic para editar título</a:t>
            </a:r>
            <a:endParaRPr lang="en-US" dirty="0"/>
          </a:p>
        </p:txBody>
      </p:sp>
      <p:sp>
        <p:nvSpPr>
          <p:cNvPr id="3" name="Date Placeholder 2"/>
          <p:cNvSpPr>
            <a:spLocks noGrp="1"/>
          </p:cNvSpPr>
          <p:nvPr>
            <p:ph type="dt" sz="half" idx="10"/>
          </p:nvPr>
        </p:nvSpPr>
        <p:spPr/>
        <p:txBody>
          <a:bodyPr/>
          <a:lstStyle/>
          <a:p>
            <a:fld id="{4AB9A8CD-CC80-4E5B-A654-773598AAF7F1}" type="datetimeFigureOut">
              <a:rPr lang="es-MX" smtClean="0"/>
              <a:t>04/07/2025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1326289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9A8CD-CC80-4E5B-A654-773598AAF7F1}" type="datetimeFigureOut">
              <a:rPr lang="es-MX" smtClean="0"/>
              <a:t>04/07/2025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6836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Clic para editar título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4AB9A8CD-CC80-4E5B-A654-773598AAF7F1}" type="datetimeFigureOut">
              <a:rPr lang="es-MX" smtClean="0"/>
              <a:t>04/07/2025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FD5DFBB-194A-4729-86FC-5B6AD78676A4}" type="slidenum">
              <a:rPr lang="es-MX" smtClean="0"/>
              <a:t>‹Nº›</a:t>
            </a:fld>
            <a:endParaRPr lang="es-MX"/>
          </a:p>
        </p:txBody>
      </p:sp>
    </p:spTree>
    <p:extLst>
      <p:ext uri="{BB962C8B-B14F-4D97-AF65-F5344CB8AC3E}">
        <p14:creationId xmlns:p14="http://schemas.microsoft.com/office/powerpoint/2010/main" val="6063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Clic para editar título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Arrastre la imagen al marcador de posición o haga clic en el icono para agregar</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FD5DFBB-194A-4729-86FC-5B6AD78676A4}" type="slidenum">
              <a:rPr lang="es-MX" smtClean="0"/>
              <a:t>‹Nº›</a:t>
            </a:fld>
            <a:endParaRPr lang="es-MX"/>
          </a:p>
        </p:txBody>
      </p:sp>
      <p:sp>
        <p:nvSpPr>
          <p:cNvPr id="5" name="Date Placeholder 4"/>
          <p:cNvSpPr>
            <a:spLocks noGrp="1"/>
          </p:cNvSpPr>
          <p:nvPr>
            <p:ph type="dt" sz="half" idx="10"/>
          </p:nvPr>
        </p:nvSpPr>
        <p:spPr/>
        <p:txBody>
          <a:bodyPr/>
          <a:lstStyle/>
          <a:p>
            <a:fld id="{4AB9A8CD-CC80-4E5B-A654-773598AAF7F1}" type="datetimeFigureOut">
              <a:rPr lang="es-MX" smtClean="0"/>
              <a:t>04/07/2025</a:t>
            </a:fld>
            <a:endParaRPr lang="es-MX"/>
          </a:p>
        </p:txBody>
      </p:sp>
    </p:spTree>
    <p:extLst>
      <p:ext uri="{BB962C8B-B14F-4D97-AF65-F5344CB8AC3E}">
        <p14:creationId xmlns:p14="http://schemas.microsoft.com/office/powerpoint/2010/main" val="118563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Clic para editar título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B9A8CD-CC80-4E5B-A654-773598AAF7F1}" type="datetimeFigureOut">
              <a:rPr lang="es-MX" smtClean="0"/>
              <a:t>04/07/2025</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FD5DFBB-194A-4729-86FC-5B6AD78676A4}" type="slidenum">
              <a:rPr lang="es-MX" smtClean="0"/>
              <a:t>‹Nº›</a:t>
            </a:fld>
            <a:endParaRPr lang="es-MX"/>
          </a:p>
        </p:txBody>
      </p:sp>
    </p:spTree>
    <p:extLst>
      <p:ext uri="{BB962C8B-B14F-4D97-AF65-F5344CB8AC3E}">
        <p14:creationId xmlns:p14="http://schemas.microsoft.com/office/powerpoint/2010/main" val="196323414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efincoahuila.gob.mx/contenido/index.php#contenido"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425148" y="1441133"/>
            <a:ext cx="7089913" cy="1015663"/>
          </a:xfrm>
          <a:prstGeom prst="rect">
            <a:avLst/>
          </a:prstGeom>
          <a:noFill/>
        </p:spPr>
        <p:txBody>
          <a:bodyPr wrap="square" rtlCol="0">
            <a:spAutoFit/>
          </a:bodyPr>
          <a:lstStyle/>
          <a:p>
            <a:pPr algn="ctr"/>
            <a:r>
              <a:rPr lang="es-MX" sz="2000" dirty="0">
                <a:latin typeface="Bookman Old Style" charset="0"/>
                <a:ea typeface="Bookman Old Style" charset="0"/>
                <a:cs typeface="Bookman Old Style" charset="0"/>
              </a:rPr>
              <a:t>ART. 21 FRACCIÓN XXX </a:t>
            </a:r>
          </a:p>
          <a:p>
            <a:pPr algn="ctr"/>
            <a:r>
              <a:rPr lang="es-MX" sz="2000" dirty="0">
                <a:latin typeface="Bookman Old Style" charset="0"/>
                <a:ea typeface="Bookman Old Style" charset="0"/>
                <a:cs typeface="Bookman Old Style" charset="0"/>
              </a:rPr>
              <a:t>LEY DE ACCESO A LA INFORMACIÓN PÚBLICA PARA EL ESTADO DE COAHUILA DE ZARAGOZA </a:t>
            </a:r>
          </a:p>
        </p:txBody>
      </p:sp>
      <p:sp>
        <p:nvSpPr>
          <p:cNvPr id="6" name="CuadroTexto 5"/>
          <p:cNvSpPr txBox="1"/>
          <p:nvPr/>
        </p:nvSpPr>
        <p:spPr>
          <a:xfrm>
            <a:off x="444618" y="2679676"/>
            <a:ext cx="9882230" cy="2585323"/>
          </a:xfrm>
          <a:prstGeom prst="rect">
            <a:avLst/>
          </a:prstGeom>
          <a:noFill/>
        </p:spPr>
        <p:txBody>
          <a:bodyPr wrap="square" rtlCol="0">
            <a:spAutoFit/>
          </a:bodyPr>
          <a:lstStyle/>
          <a:p>
            <a:pPr lvl="0" algn="just"/>
            <a:r>
              <a:rPr lang="es-MX" dirty="0"/>
              <a:t>Conforme a lo dispuesto en el Artículo 17 de la Ley en Materia de Desaparición de Personas para el Estado de Coahuila, la Comisión de Búsqueda es un órgano desconcentrado del Poder Ejecutivo, adscrita directamente de la persona titular de éste, por tal motivo los procedimientos de adjudicación directa y licitación se realizan directamente por la Secretaría de Finanzas del Gobierno del Estado de Coahuila, por lo que se puede consultar esta información en la pagina oficial de ésta Secretaria, en su información pública de oficio, en el apartado de Resultados sobre procedimientos de adjudicación, invitación y licitación, lo cual es en la siguiente dirección electrónica: </a:t>
            </a:r>
            <a:r>
              <a:rPr lang="es-MX" dirty="0">
                <a:hlinkClick r:id="rId2"/>
              </a:rPr>
              <a:t>https://www.sefincoahuila.gob.mx/contenido/index.php#contenido</a:t>
            </a:r>
            <a:endParaRPr lang="es-MX" dirty="0"/>
          </a:p>
        </p:txBody>
      </p:sp>
      <p:sp>
        <p:nvSpPr>
          <p:cNvPr id="7" name="Rectángulo 6"/>
          <p:cNvSpPr/>
          <p:nvPr/>
        </p:nvSpPr>
        <p:spPr>
          <a:xfrm>
            <a:off x="154679" y="5663757"/>
            <a:ext cx="5365932" cy="1015663"/>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MX" sz="1200" dirty="0">
                <a:solidFill>
                  <a:schemeClr val="tx1">
                    <a:lumMod val="50000"/>
                    <a:lumOff val="50000"/>
                  </a:schemeClr>
                </a:solidFill>
                <a:latin typeface="Bookman Old Style" charset="0"/>
                <a:ea typeface="Bookman Old Style" charset="0"/>
                <a:cs typeface="Bookman Old Style" charset="0"/>
              </a:rPr>
              <a:t>Fecha de actualización y/o validación:</a:t>
            </a:r>
            <a:r>
              <a:rPr lang="es-MX" sz="1200" baseline="0" dirty="0">
                <a:solidFill>
                  <a:schemeClr val="tx1">
                    <a:lumMod val="50000"/>
                    <a:lumOff val="50000"/>
                  </a:schemeClr>
                </a:solidFill>
                <a:latin typeface="Bookman Old Style" charset="0"/>
                <a:ea typeface="Bookman Old Style" charset="0"/>
                <a:cs typeface="Bookman Old Style" charset="0"/>
              </a:rPr>
              <a:t> 30</a:t>
            </a:r>
            <a:r>
              <a:rPr lang="es-MX" sz="1200" dirty="0">
                <a:solidFill>
                  <a:schemeClr val="tx1">
                    <a:lumMod val="50000"/>
                    <a:lumOff val="50000"/>
                  </a:schemeClr>
                </a:solidFill>
                <a:latin typeface="Bookman Old Style" charset="0"/>
                <a:ea typeface="Bookman Old Style" charset="0"/>
                <a:cs typeface="Bookman Old Style" charset="0"/>
              </a:rPr>
              <a:t> de junio de 2025</a:t>
            </a:r>
          </a:p>
          <a:p>
            <a:r>
              <a:rPr lang="es-MX" sz="1200" dirty="0">
                <a:solidFill>
                  <a:schemeClr val="tx1">
                    <a:lumMod val="50000"/>
                    <a:lumOff val="50000"/>
                  </a:schemeClr>
                </a:solidFill>
                <a:latin typeface="Bookman Old Style" charset="0"/>
                <a:ea typeface="Bookman Old Style" charset="0"/>
                <a:cs typeface="Bookman Old Style" charset="0"/>
              </a:rPr>
              <a:t>Servidor público responsable de generar la información</a:t>
            </a:r>
            <a:r>
              <a:rPr lang="es-MX" sz="1200" dirty="0">
                <a:solidFill>
                  <a:schemeClr val="bg1">
                    <a:lumMod val="50000"/>
                  </a:schemeClr>
                </a:solidFill>
                <a:latin typeface="Bookman Old Style" charset="0"/>
                <a:ea typeface="Bookman Old Style" charset="0"/>
                <a:cs typeface="Bookman Old Style" charset="0"/>
              </a:rPr>
              <a:t>: </a:t>
            </a:r>
          </a:p>
          <a:p>
            <a:r>
              <a:rPr lang="es-MX" sz="1200" dirty="0">
                <a:solidFill>
                  <a:schemeClr val="tx1">
                    <a:lumMod val="50000"/>
                    <a:lumOff val="50000"/>
                  </a:schemeClr>
                </a:solidFill>
                <a:latin typeface="Bookman Old Style" charset="0"/>
                <a:ea typeface="Bookman Old Style" charset="0"/>
                <a:cs typeface="Bookman Old Style" charset="0"/>
              </a:rPr>
              <a:t>Lic. Guicela Elizabeth Torres Salas</a:t>
            </a:r>
          </a:p>
          <a:p>
            <a:r>
              <a:rPr lang="es-MX" sz="1200" dirty="0">
                <a:solidFill>
                  <a:schemeClr val="tx1">
                    <a:lumMod val="50000"/>
                    <a:lumOff val="50000"/>
                  </a:schemeClr>
                </a:solidFill>
                <a:latin typeface="Bookman Old Style" charset="0"/>
                <a:ea typeface="Bookman Old Style" charset="0"/>
                <a:cs typeface="Bookman Old Style" charset="0"/>
              </a:rPr>
              <a:t>Directora Jurídica y Administrativa  </a:t>
            </a:r>
          </a:p>
          <a:p>
            <a:r>
              <a:rPr lang="es-MX" sz="1200" dirty="0">
                <a:solidFill>
                  <a:schemeClr val="tx1">
                    <a:lumMod val="50000"/>
                    <a:lumOff val="50000"/>
                  </a:schemeClr>
                </a:solidFill>
                <a:latin typeface="Bookman Old Style" charset="0"/>
                <a:ea typeface="Bookman Old Style" charset="0"/>
                <a:cs typeface="Bookman Old Style" charset="0"/>
              </a:rPr>
              <a:t>Comisión de B</a:t>
            </a:r>
            <a:r>
              <a:rPr lang="es-ES" sz="1200" dirty="0">
                <a:solidFill>
                  <a:schemeClr val="tx1">
                    <a:lumMod val="50000"/>
                    <a:lumOff val="50000"/>
                  </a:schemeClr>
                </a:solidFill>
                <a:latin typeface="Bookman Old Style" charset="0"/>
                <a:ea typeface="Bookman Old Style" charset="0"/>
                <a:cs typeface="Bookman Old Style" charset="0"/>
              </a:rPr>
              <a:t>úsqueda del Estado de Coahuila.</a:t>
            </a:r>
            <a:endParaRPr lang="es-MX" sz="1200" dirty="0">
              <a:solidFill>
                <a:schemeClr val="tx1">
                  <a:lumMod val="50000"/>
                  <a:lumOff val="50000"/>
                </a:schemeClr>
              </a:solidFill>
              <a:latin typeface="Bookman Old Style" charset="0"/>
              <a:ea typeface="Bookman Old Style" charset="0"/>
              <a:cs typeface="Bookman Old Style" charset="0"/>
            </a:endParaRPr>
          </a:p>
        </p:txBody>
      </p:sp>
      <p:pic>
        <p:nvPicPr>
          <p:cNvPr id="8" name="Imagen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9353" y="344559"/>
            <a:ext cx="3332020" cy="868154"/>
          </a:xfrm>
          <a:prstGeom prst="rect">
            <a:avLst/>
          </a:prstGeom>
          <a:noFill/>
          <a:ln>
            <a:noFill/>
          </a:ln>
        </p:spPr>
      </p:pic>
    </p:spTree>
    <p:extLst>
      <p:ext uri="{BB962C8B-B14F-4D97-AF65-F5344CB8AC3E}">
        <p14:creationId xmlns:p14="http://schemas.microsoft.com/office/powerpoint/2010/main" val="180605276"/>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202</TotalTime>
  <Words>191</Words>
  <Application>Microsoft Office PowerPoint</Application>
  <PresentationFormat>Panorámica</PresentationFormat>
  <Paragraphs>8</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Bookman Old Style</vt:lpstr>
      <vt:lpstr>Trebuchet MS</vt:lpstr>
      <vt:lpstr>Wingdings 3</vt:lpstr>
      <vt:lpstr>Faceta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Atención a Víctimas</dc:creator>
  <cp:lastModifiedBy>CBECZ Laguna</cp:lastModifiedBy>
  <cp:revision>61</cp:revision>
  <dcterms:created xsi:type="dcterms:W3CDTF">2016-07-02T14:38:50Z</dcterms:created>
  <dcterms:modified xsi:type="dcterms:W3CDTF">2025-07-04T15:59:42Z</dcterms:modified>
</cp:coreProperties>
</file>