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76" y="12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CB883-4408-4EEB-B393-80A1FD246EF1}" type="datetimeFigureOut">
              <a:rPr lang="es-ES" smtClean="0"/>
              <a:pPr/>
              <a:t>31/12/2014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F5148-6C32-44E9-8F5B-0DF094ECDA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00808" y="683568"/>
            <a:ext cx="4536504" cy="1008111"/>
          </a:xfrm>
        </p:spPr>
        <p:txBody>
          <a:bodyPr>
            <a:normAutofit/>
          </a:bodyPr>
          <a:lstStyle/>
          <a:p>
            <a:r>
              <a:rPr lang="es-MX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</a:rPr>
              <a:t>Sistema Municipal de Aguas y Saneamiento               </a:t>
            </a:r>
            <a:br>
              <a:rPr lang="es-MX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</a:rPr>
            </a:br>
            <a:r>
              <a:rPr lang="es-MX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</a:rPr>
              <a:t>San Buenaventura, </a:t>
            </a:r>
            <a:r>
              <a:rPr lang="es-MX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</a:rPr>
              <a:t>Coah</a:t>
            </a:r>
            <a:r>
              <a:rPr lang="es-MX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</a:rPr>
              <a:t>.</a:t>
            </a:r>
            <a:endParaRPr lang="es-ES" sz="2000" dirty="0">
              <a:latin typeface="Bodoni Bk BT" pitchFamily="18" charset="0"/>
            </a:endParaRPr>
          </a:p>
        </p:txBody>
      </p:sp>
      <p:pic>
        <p:nvPicPr>
          <p:cNvPr id="4" name="3 Image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696" y="611560"/>
            <a:ext cx="93610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68760" y="2411760"/>
          <a:ext cx="4366399" cy="4896560"/>
        </p:xfrm>
        <a:graphic>
          <a:graphicData uri="http://schemas.openxmlformats.org/drawingml/2006/table">
            <a:tbl>
              <a:tblPr/>
              <a:tblGrid>
                <a:gridCol w="2441949"/>
                <a:gridCol w="1924450"/>
              </a:tblGrid>
              <a:tr h="24482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CATEGORIA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SUELDO MENSUAL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ANALISTA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3,500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AYTE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FONT AGUA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AYTE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FONT DRENAJE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5,500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AYTE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FONT LIMITACIONES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BOMBERO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CAJERA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CONTADOR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FONTANERO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AGUA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FONTANERO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DRENAJE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FONTANERO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LIMITACIONES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,6000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GERENTE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GENERAL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INSPECTOR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INTENDENTE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JARDINERO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JEFE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 CUADRILLAS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JEFE</a:t>
                      </a:r>
                      <a:r>
                        <a:rPr lang="es-MX" sz="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DE FACTURACION Y CONTRATOS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14,000 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JEFE </a:t>
                      </a:r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TALLER Y ALMACEN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LECTURISTA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2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SECRETARIA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4,000 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</a:t>
                      </a:r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8,000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8D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1700808" y="1619672"/>
            <a:ext cx="453650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Bodoni Bk BT" pitchFamily="18" charset="0"/>
                <a:ea typeface="+mj-ea"/>
                <a:cs typeface="+mj-cs"/>
              </a:rPr>
              <a:t>Tabulado</a:t>
            </a:r>
            <a:r>
              <a:rPr lang="es-MX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doni Bk BT" pitchFamily="18" charset="0"/>
                <a:ea typeface="+mj-ea"/>
                <a:cs typeface="+mj-cs"/>
              </a:rPr>
              <a:t>r de Sueldos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doni Bk BT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130</Words>
  <Application>Microsoft Office PowerPoint</Application>
  <PresentationFormat>Presentación en pantalla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Sistema Municipal de Aguas y Saneamiento                San Buenaventura, Coah.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Municipal de Aguas y Saneamiento                San Buenaventura, Coah.</dc:title>
  <dc:creator>1</dc:creator>
  <cp:lastModifiedBy>1</cp:lastModifiedBy>
  <cp:revision>15</cp:revision>
  <dcterms:created xsi:type="dcterms:W3CDTF">2014-07-12T14:25:33Z</dcterms:created>
  <dcterms:modified xsi:type="dcterms:W3CDTF">2014-12-31T19:49:53Z</dcterms:modified>
</cp:coreProperties>
</file>