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FCCAF-8E2F-46CC-AEC5-D4EED499932D}" type="datetimeFigureOut">
              <a:rPr lang="es-MX" smtClean="0"/>
              <a:t>03/11/2015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C0420-4970-45D1-9656-2A021180198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escenica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9048" r="1460" b="5641"/>
          <a:stretch>
            <a:fillRect/>
          </a:stretch>
        </p:blipFill>
        <p:spPr bwMode="auto">
          <a:xfrm>
            <a:off x="214282" y="1142984"/>
            <a:ext cx="850112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2428860" y="4429132"/>
            <a:ext cx="1071570" cy="21431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" name="8 Conector recto de flecha"/>
          <p:cNvCxnSpPr>
            <a:endCxn id="5" idx="0"/>
          </p:cNvCxnSpPr>
          <p:nvPr/>
        </p:nvCxnSpPr>
        <p:spPr>
          <a:xfrm rot="16200000" flipH="1">
            <a:off x="1160835" y="2625322"/>
            <a:ext cx="3500462" cy="1071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318380" y="292046"/>
            <a:ext cx="314327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70C0"/>
                </a:solidFill>
                <a:hlinkClick r:id="rId3"/>
              </a:rPr>
              <a:t>www.artescenica.org</a:t>
            </a:r>
            <a:endParaRPr lang="es-MX" b="1" dirty="0" smtClean="0">
              <a:solidFill>
                <a:srgbClr val="0070C0"/>
              </a:solidFill>
            </a:endParaRPr>
          </a:p>
          <a:p>
            <a:pPr algn="ctr"/>
            <a:r>
              <a:rPr lang="es-MX" b="1" dirty="0" err="1" smtClean="0">
                <a:solidFill>
                  <a:srgbClr val="0070C0"/>
                </a:solidFill>
              </a:rPr>
              <a:t>InformacionPublica</a:t>
            </a:r>
            <a:r>
              <a:rPr lang="es-MX" b="1" dirty="0" smtClean="0">
                <a:solidFill>
                  <a:srgbClr val="0070C0"/>
                </a:solidFill>
              </a:rPr>
              <a:t> de Oficio</a:t>
            </a:r>
            <a:endParaRPr lang="es-MX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126066" y="371680"/>
            <a:ext cx="8858280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3571868" y="2500306"/>
            <a:ext cx="4214842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Por</a:t>
            </a:r>
            <a:r>
              <a:rPr lang="en-US" b="1" dirty="0" smtClean="0">
                <a:solidFill>
                  <a:schemeClr val="bg1"/>
                </a:solidFill>
              </a:rPr>
              <a:t> Este  </a:t>
            </a:r>
            <a:r>
              <a:rPr lang="en-US" b="1" dirty="0" err="1" smtClean="0">
                <a:solidFill>
                  <a:schemeClr val="bg1"/>
                </a:solidFill>
              </a:rPr>
              <a:t>Medio</a:t>
            </a:r>
            <a:r>
              <a:rPr lang="en-US" b="1" dirty="0" smtClean="0">
                <a:solidFill>
                  <a:schemeClr val="bg1"/>
                </a:solidFill>
              </a:rPr>
              <a:t>,  </a:t>
            </a:r>
            <a:r>
              <a:rPr lang="en-US" b="1" dirty="0" err="1" smtClean="0">
                <a:solidFill>
                  <a:schemeClr val="bg1"/>
                </a:solidFill>
              </a:rPr>
              <a:t>Podras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Consultar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informacion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Referente</a:t>
            </a:r>
            <a:r>
              <a:rPr lang="en-US" b="1" dirty="0" smtClean="0">
                <a:solidFill>
                  <a:schemeClr val="bg1"/>
                </a:solidFill>
              </a:rPr>
              <a:t> a </a:t>
            </a:r>
            <a:r>
              <a:rPr lang="en-US" b="1" dirty="0" err="1" smtClean="0">
                <a:solidFill>
                  <a:schemeClr val="bg1"/>
                </a:solidFill>
              </a:rPr>
              <a:t>Artescenica</a:t>
            </a:r>
            <a:r>
              <a:rPr lang="en-US" b="1" dirty="0" smtClean="0">
                <a:solidFill>
                  <a:schemeClr val="bg1"/>
                </a:solidFill>
              </a:rPr>
              <a:t>, A.C. </a:t>
            </a:r>
            <a:endParaRPr lang="es-MX" b="1" dirty="0" smtClean="0">
              <a:solidFill>
                <a:schemeClr val="bg1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1</cp:revision>
  <dcterms:created xsi:type="dcterms:W3CDTF">2015-11-03T23:05:21Z</dcterms:created>
  <dcterms:modified xsi:type="dcterms:W3CDTF">2015-11-03T23:14:04Z</dcterms:modified>
</cp:coreProperties>
</file>