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24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59BB-0ECE-4F40-AB83-099D41885F5A}" type="datetimeFigureOut">
              <a:rPr lang="es-MX" smtClean="0"/>
              <a:t>22/10/2013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ACFAE-27C5-4D2C-881D-7C586F2765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45125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59BB-0ECE-4F40-AB83-099D41885F5A}" type="datetimeFigureOut">
              <a:rPr lang="es-MX" smtClean="0"/>
              <a:t>22/10/2013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ACFAE-27C5-4D2C-881D-7C586F2765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8355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59BB-0ECE-4F40-AB83-099D41885F5A}" type="datetimeFigureOut">
              <a:rPr lang="es-MX" smtClean="0"/>
              <a:t>22/10/2013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ACFAE-27C5-4D2C-881D-7C586F2765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0218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59BB-0ECE-4F40-AB83-099D41885F5A}" type="datetimeFigureOut">
              <a:rPr lang="es-MX" smtClean="0"/>
              <a:t>22/10/2013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ACFAE-27C5-4D2C-881D-7C586F2765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5125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59BB-0ECE-4F40-AB83-099D41885F5A}" type="datetimeFigureOut">
              <a:rPr lang="es-MX" smtClean="0"/>
              <a:t>22/10/2013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ACFAE-27C5-4D2C-881D-7C586F2765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51719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59BB-0ECE-4F40-AB83-099D41885F5A}" type="datetimeFigureOut">
              <a:rPr lang="es-MX" smtClean="0"/>
              <a:t>22/10/2013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ACFAE-27C5-4D2C-881D-7C586F2765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8823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59BB-0ECE-4F40-AB83-099D41885F5A}" type="datetimeFigureOut">
              <a:rPr lang="es-MX" smtClean="0"/>
              <a:t>22/10/2013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ACFAE-27C5-4D2C-881D-7C586F2765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7405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59BB-0ECE-4F40-AB83-099D41885F5A}" type="datetimeFigureOut">
              <a:rPr lang="es-MX" smtClean="0"/>
              <a:t>22/10/2013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ACFAE-27C5-4D2C-881D-7C586F2765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6847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59BB-0ECE-4F40-AB83-099D41885F5A}" type="datetimeFigureOut">
              <a:rPr lang="es-MX" smtClean="0"/>
              <a:t>22/10/2013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ACFAE-27C5-4D2C-881D-7C586F2765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5082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59BB-0ECE-4F40-AB83-099D41885F5A}" type="datetimeFigureOut">
              <a:rPr lang="es-MX" smtClean="0"/>
              <a:t>22/10/2013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ACFAE-27C5-4D2C-881D-7C586F2765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16172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59BB-0ECE-4F40-AB83-099D41885F5A}" type="datetimeFigureOut">
              <a:rPr lang="es-MX" smtClean="0"/>
              <a:t>22/10/2013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ACFAE-27C5-4D2C-881D-7C586F2765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7428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F59BB-0ECE-4F40-AB83-099D41885F5A}" type="datetimeFigureOut">
              <a:rPr lang="es-MX" smtClean="0"/>
              <a:t>22/10/2013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ACFAE-27C5-4D2C-881D-7C586F2765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8108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3633159" y="1339549"/>
            <a:ext cx="1872208" cy="5040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c. Rubén Trejo García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Presidente Municipal</a:t>
            </a:r>
            <a:endParaRPr lang="es-MX" sz="11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5793999" y="3571112"/>
            <a:ext cx="1510292" cy="68704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Ing. Héctor Agüero Rendón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Secretario de Ayuntamiento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4566526" y="2731017"/>
            <a:ext cx="1224136" cy="48975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C. Francisco Gracia Ortiz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Cuarto Regidor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107504" y="2715499"/>
            <a:ext cx="1242036" cy="46927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C. José I. Aguilar Osoria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Primer Regido</a:t>
            </a:r>
            <a:r>
              <a:rPr lang="es-MX" sz="1100" dirty="0" smtClean="0">
                <a:solidFill>
                  <a:schemeClr val="tx1"/>
                </a:solidFill>
              </a:rPr>
              <a:t>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1729345" y="2693080"/>
            <a:ext cx="1224136" cy="48975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C. Zaida Y. Mendoza Tovar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Segundo Regidor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3207236" y="2715499"/>
            <a:ext cx="1211885" cy="48975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C. Pedro  Guerrero Herrera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Tercer Regidor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6002964" y="2731025"/>
            <a:ext cx="1224136" cy="50273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>
                <a:solidFill>
                  <a:schemeClr val="tx1"/>
                </a:solidFill>
              </a:rPr>
              <a:t>C</a:t>
            </a:r>
            <a:r>
              <a:rPr lang="es-MX" sz="1050" dirty="0" smtClean="0">
                <a:solidFill>
                  <a:schemeClr val="tx1"/>
                </a:solidFill>
              </a:rPr>
              <a:t>. Roció de León Medellín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Sindico Municipal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7578166" y="2693080"/>
            <a:ext cx="1211885" cy="56176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C. Karla  Rojas Pérez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Sindico de Minoría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5832379" y="4822553"/>
            <a:ext cx="1545131" cy="52612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C. Martha  Fraga Estrada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Presidenta del </a:t>
            </a:r>
            <a:r>
              <a:rPr lang="es-MX" sz="1050" dirty="0" err="1" smtClean="0">
                <a:solidFill>
                  <a:schemeClr val="tx1"/>
                </a:solidFill>
              </a:rPr>
              <a:t>Dif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2341413" y="3557706"/>
            <a:ext cx="1529025" cy="70045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LIC. </a:t>
            </a:r>
            <a:r>
              <a:rPr lang="es-MX" sz="1050" dirty="0" smtClean="0">
                <a:solidFill>
                  <a:schemeClr val="tx1"/>
                </a:solidFill>
              </a:rPr>
              <a:t>José Xavier Urquizo Guerrero</a:t>
            </a:r>
            <a:endParaRPr lang="es-MX" sz="1050" dirty="0" smtClean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Tesorero Municipal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6" name="15 Rectángulo redondeado"/>
          <p:cNvSpPr/>
          <p:nvPr/>
        </p:nvSpPr>
        <p:spPr>
          <a:xfrm>
            <a:off x="4072895" y="3571112"/>
            <a:ext cx="1367160" cy="68704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C. P. Lorena P. Salas González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Contralor Municipal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7" name="16 Rectángulo redondeado"/>
          <p:cNvSpPr/>
          <p:nvPr/>
        </p:nvSpPr>
        <p:spPr>
          <a:xfrm>
            <a:off x="4072895" y="4833588"/>
            <a:ext cx="1512168" cy="5040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C. Antonio Gracia torres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Dir. </a:t>
            </a:r>
            <a:r>
              <a:rPr lang="es-MX" sz="1050" dirty="0" err="1" smtClean="0">
                <a:solidFill>
                  <a:schemeClr val="tx1"/>
                </a:solidFill>
              </a:rPr>
              <a:t>Dif</a:t>
            </a:r>
            <a:r>
              <a:rPr lang="es-MX" sz="1050" dirty="0" smtClean="0">
                <a:solidFill>
                  <a:schemeClr val="tx1"/>
                </a:solidFill>
              </a:rPr>
              <a:t> Municipal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75" name="74 Rectángulo redondeado"/>
          <p:cNvSpPr/>
          <p:nvPr/>
        </p:nvSpPr>
        <p:spPr>
          <a:xfrm>
            <a:off x="2013437" y="4833589"/>
            <a:ext cx="1653360" cy="50405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C. Rodolfo Rodríguez Liceaga.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Dir. </a:t>
            </a:r>
            <a:r>
              <a:rPr lang="es-MX" sz="1050" dirty="0" err="1" smtClean="0">
                <a:solidFill>
                  <a:schemeClr val="tx1"/>
                </a:solidFill>
              </a:rPr>
              <a:t>Proteccion</a:t>
            </a:r>
            <a:r>
              <a:rPr lang="es-MX" sz="1050" dirty="0" smtClean="0">
                <a:solidFill>
                  <a:schemeClr val="tx1"/>
                </a:solidFill>
              </a:rPr>
              <a:t> Civil</a:t>
            </a:r>
            <a:endParaRPr lang="es-MX" sz="1050" dirty="0">
              <a:solidFill>
                <a:schemeClr val="tx1"/>
              </a:solidFill>
            </a:endParaRPr>
          </a:p>
        </p:txBody>
      </p:sp>
      <p:pic>
        <p:nvPicPr>
          <p:cNvPr id="19" name="1 Imagen" descr="logo progres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443" y="460633"/>
            <a:ext cx="1266825" cy="685800"/>
          </a:xfrm>
          <a:prstGeom prst="rect">
            <a:avLst/>
          </a:prstGeom>
          <a:noFill/>
        </p:spPr>
      </p:pic>
      <p:sp>
        <p:nvSpPr>
          <p:cNvPr id="2" name="1 CuadroTexto"/>
          <p:cNvSpPr txBox="1"/>
          <p:nvPr/>
        </p:nvSpPr>
        <p:spPr>
          <a:xfrm>
            <a:off x="2079785" y="460633"/>
            <a:ext cx="5516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solidFill>
                  <a:srgbClr val="FF0000"/>
                </a:solidFill>
                <a:latin typeface="Arial Black" pitchFamily="34" charset="0"/>
              </a:rPr>
              <a:t>ORGANIGRAMA GRAL ADMINISTRACION PUBLICA MUNICIPAL  2010  - 2013</a:t>
            </a:r>
            <a:endParaRPr lang="es-MX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2 Rectángulo redondeado"/>
          <p:cNvSpPr/>
          <p:nvPr/>
        </p:nvSpPr>
        <p:spPr>
          <a:xfrm>
            <a:off x="3813179" y="2131955"/>
            <a:ext cx="1512168" cy="36094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CABILDO</a:t>
            </a:r>
            <a:endParaRPr lang="es-MX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3211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118</Words>
  <Application>Microsoft Office PowerPoint</Application>
  <PresentationFormat>Presentación en pantalla (4:3)</PresentationFormat>
  <Paragraphs>28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>Luffi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Luffi</dc:creator>
  <cp:lastModifiedBy>Luffi</cp:lastModifiedBy>
  <cp:revision>22</cp:revision>
  <dcterms:created xsi:type="dcterms:W3CDTF">2013-04-11T17:24:27Z</dcterms:created>
  <dcterms:modified xsi:type="dcterms:W3CDTF">2013-10-22T19:39:44Z</dcterms:modified>
</cp:coreProperties>
</file>