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24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F59BB-0ECE-4F40-AB83-099D41885F5A}" type="datetimeFigureOut">
              <a:rPr lang="es-MX" smtClean="0"/>
              <a:t>22/10/2013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ACFAE-27C5-4D2C-881D-7C586F27654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45125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F59BB-0ECE-4F40-AB83-099D41885F5A}" type="datetimeFigureOut">
              <a:rPr lang="es-MX" smtClean="0"/>
              <a:t>22/10/2013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ACFAE-27C5-4D2C-881D-7C586F27654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8355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F59BB-0ECE-4F40-AB83-099D41885F5A}" type="datetimeFigureOut">
              <a:rPr lang="es-MX" smtClean="0"/>
              <a:t>22/10/2013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ACFAE-27C5-4D2C-881D-7C586F27654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20218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F59BB-0ECE-4F40-AB83-099D41885F5A}" type="datetimeFigureOut">
              <a:rPr lang="es-MX" smtClean="0"/>
              <a:t>22/10/2013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ACFAE-27C5-4D2C-881D-7C586F27654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15125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F59BB-0ECE-4F40-AB83-099D41885F5A}" type="datetimeFigureOut">
              <a:rPr lang="es-MX" smtClean="0"/>
              <a:t>22/10/2013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ACFAE-27C5-4D2C-881D-7C586F27654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1719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F59BB-0ECE-4F40-AB83-099D41885F5A}" type="datetimeFigureOut">
              <a:rPr lang="es-MX" smtClean="0"/>
              <a:t>22/10/2013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ACFAE-27C5-4D2C-881D-7C586F27654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8823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F59BB-0ECE-4F40-AB83-099D41885F5A}" type="datetimeFigureOut">
              <a:rPr lang="es-MX" smtClean="0"/>
              <a:t>22/10/2013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ACFAE-27C5-4D2C-881D-7C586F27654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27405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F59BB-0ECE-4F40-AB83-099D41885F5A}" type="datetimeFigureOut">
              <a:rPr lang="es-MX" smtClean="0"/>
              <a:t>22/10/2013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ACFAE-27C5-4D2C-881D-7C586F27654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46847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F59BB-0ECE-4F40-AB83-099D41885F5A}" type="datetimeFigureOut">
              <a:rPr lang="es-MX" smtClean="0"/>
              <a:t>22/10/2013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ACFAE-27C5-4D2C-881D-7C586F27654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95082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F59BB-0ECE-4F40-AB83-099D41885F5A}" type="datetimeFigureOut">
              <a:rPr lang="es-MX" smtClean="0"/>
              <a:t>22/10/2013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ACFAE-27C5-4D2C-881D-7C586F27654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16172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F59BB-0ECE-4F40-AB83-099D41885F5A}" type="datetimeFigureOut">
              <a:rPr lang="es-MX" smtClean="0"/>
              <a:t>22/10/2013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ACFAE-27C5-4D2C-881D-7C586F27654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37428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6F59BB-0ECE-4F40-AB83-099D41885F5A}" type="datetimeFigureOut">
              <a:rPr lang="es-MX" smtClean="0"/>
              <a:t>22/10/2013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8ACFAE-27C5-4D2C-881D-7C586F27654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88108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3633159" y="1339549"/>
            <a:ext cx="1872208" cy="504056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c. Rubén Trejo García</a:t>
            </a: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Presidente Municipal</a:t>
            </a:r>
            <a:endParaRPr lang="es-MX" sz="11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5793999" y="3571112"/>
            <a:ext cx="1510292" cy="687048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Ing. Héctor Agüero Rendón</a:t>
            </a: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Secretario de Ayuntamiento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6" name="5 Rectángulo redondeado"/>
          <p:cNvSpPr/>
          <p:nvPr/>
        </p:nvSpPr>
        <p:spPr>
          <a:xfrm>
            <a:off x="4566526" y="2731017"/>
            <a:ext cx="1224136" cy="489758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C. Francisco Gracia Ortiz</a:t>
            </a: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Cuarto Regidor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107504" y="2715499"/>
            <a:ext cx="1242036" cy="469271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C. José I. Aguilar Osoria</a:t>
            </a: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Primer Regido</a:t>
            </a:r>
            <a:r>
              <a:rPr lang="es-MX" sz="1100" dirty="0" smtClean="0">
                <a:solidFill>
                  <a:schemeClr val="tx1"/>
                </a:solidFill>
              </a:rPr>
              <a:t>r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>
          <a:xfrm>
            <a:off x="1729345" y="2693080"/>
            <a:ext cx="1224136" cy="489757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C. Zaida Y. Mendoza Tovar</a:t>
            </a: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Segundo Regidor</a:t>
            </a:r>
          </a:p>
        </p:txBody>
      </p:sp>
      <p:sp>
        <p:nvSpPr>
          <p:cNvPr id="9" name="8 Rectángulo redondeado"/>
          <p:cNvSpPr/>
          <p:nvPr/>
        </p:nvSpPr>
        <p:spPr>
          <a:xfrm>
            <a:off x="3207236" y="2715499"/>
            <a:ext cx="1211885" cy="489757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C. Pedro  Guerrero Herrera</a:t>
            </a: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Tercer Regidor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10" name="9 Rectángulo redondeado"/>
          <p:cNvSpPr/>
          <p:nvPr/>
        </p:nvSpPr>
        <p:spPr>
          <a:xfrm>
            <a:off x="6002964" y="2731025"/>
            <a:ext cx="1224136" cy="502734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50" dirty="0">
                <a:solidFill>
                  <a:schemeClr val="tx1"/>
                </a:solidFill>
              </a:rPr>
              <a:t>C</a:t>
            </a:r>
            <a:r>
              <a:rPr lang="es-MX" sz="1050" dirty="0" smtClean="0">
                <a:solidFill>
                  <a:schemeClr val="tx1"/>
                </a:solidFill>
              </a:rPr>
              <a:t>. Roció de León Medellín</a:t>
            </a: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Sindico Municipal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7578166" y="2693080"/>
            <a:ext cx="1211885" cy="561765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C. Karla  Rojas Pérez</a:t>
            </a: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Sindico de Minoría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14" name="13 Rectángulo redondeado"/>
          <p:cNvSpPr/>
          <p:nvPr/>
        </p:nvSpPr>
        <p:spPr>
          <a:xfrm>
            <a:off x="5832379" y="4822553"/>
            <a:ext cx="1545131" cy="526126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C. Martha  Fraga Estrada</a:t>
            </a: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Presidenta del </a:t>
            </a:r>
            <a:r>
              <a:rPr lang="es-MX" sz="1050" dirty="0" err="1" smtClean="0">
                <a:solidFill>
                  <a:schemeClr val="tx1"/>
                </a:solidFill>
              </a:rPr>
              <a:t>Dif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15" name="14 Rectángulo redondeado"/>
          <p:cNvSpPr/>
          <p:nvPr/>
        </p:nvSpPr>
        <p:spPr>
          <a:xfrm>
            <a:off x="2341413" y="3557706"/>
            <a:ext cx="1529025" cy="700454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LIC. </a:t>
            </a:r>
            <a:r>
              <a:rPr lang="es-MX" sz="1050" dirty="0" smtClean="0">
                <a:solidFill>
                  <a:schemeClr val="tx1"/>
                </a:solidFill>
              </a:rPr>
              <a:t>José Xavier Urquizo Guerrero</a:t>
            </a:r>
            <a:endParaRPr lang="es-MX" sz="1050" dirty="0" smtClean="0">
              <a:solidFill>
                <a:schemeClr val="tx1"/>
              </a:solidFill>
            </a:endParaRP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Tesorero Municipal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16" name="15 Rectángulo redondeado"/>
          <p:cNvSpPr/>
          <p:nvPr/>
        </p:nvSpPr>
        <p:spPr>
          <a:xfrm>
            <a:off x="4072895" y="3571112"/>
            <a:ext cx="1367160" cy="687048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C. P. Lorena P. Salas González</a:t>
            </a: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Contralor Municipal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17" name="16 Rectángulo redondeado"/>
          <p:cNvSpPr/>
          <p:nvPr/>
        </p:nvSpPr>
        <p:spPr>
          <a:xfrm>
            <a:off x="4072895" y="4833588"/>
            <a:ext cx="1512168" cy="504056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C. Antonio Gracia torres</a:t>
            </a: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Dir. </a:t>
            </a:r>
            <a:r>
              <a:rPr lang="es-MX" sz="1050" dirty="0" err="1" smtClean="0">
                <a:solidFill>
                  <a:schemeClr val="tx1"/>
                </a:solidFill>
              </a:rPr>
              <a:t>Dif</a:t>
            </a:r>
            <a:r>
              <a:rPr lang="es-MX" sz="1050" dirty="0" smtClean="0">
                <a:solidFill>
                  <a:schemeClr val="tx1"/>
                </a:solidFill>
              </a:rPr>
              <a:t> Municipal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75" name="74 Rectángulo redondeado"/>
          <p:cNvSpPr/>
          <p:nvPr/>
        </p:nvSpPr>
        <p:spPr>
          <a:xfrm>
            <a:off x="2013437" y="4833589"/>
            <a:ext cx="1653360" cy="504055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C. Rodolfo Rodríguez Liceaga.</a:t>
            </a: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Dir. </a:t>
            </a:r>
            <a:r>
              <a:rPr lang="es-MX" sz="1050" dirty="0" err="1" smtClean="0">
                <a:solidFill>
                  <a:schemeClr val="tx1"/>
                </a:solidFill>
              </a:rPr>
              <a:t>Proteccion</a:t>
            </a:r>
            <a:r>
              <a:rPr lang="es-MX" sz="1050" dirty="0" smtClean="0">
                <a:solidFill>
                  <a:schemeClr val="tx1"/>
                </a:solidFill>
              </a:rPr>
              <a:t> Civil</a:t>
            </a:r>
            <a:endParaRPr lang="es-MX" sz="1050" dirty="0">
              <a:solidFill>
                <a:schemeClr val="tx1"/>
              </a:solidFill>
            </a:endParaRPr>
          </a:p>
        </p:txBody>
      </p:sp>
      <p:pic>
        <p:nvPicPr>
          <p:cNvPr id="19" name="1 Imagen" descr="logo progres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6443" y="460633"/>
            <a:ext cx="1266825" cy="685800"/>
          </a:xfrm>
          <a:prstGeom prst="rect">
            <a:avLst/>
          </a:prstGeom>
          <a:noFill/>
        </p:spPr>
      </p:pic>
      <p:sp>
        <p:nvSpPr>
          <p:cNvPr id="2" name="1 CuadroTexto"/>
          <p:cNvSpPr txBox="1"/>
          <p:nvPr/>
        </p:nvSpPr>
        <p:spPr>
          <a:xfrm>
            <a:off x="2079785" y="460633"/>
            <a:ext cx="55165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solidFill>
                  <a:srgbClr val="FF0000"/>
                </a:solidFill>
                <a:latin typeface="Arial Black" pitchFamily="34" charset="0"/>
              </a:rPr>
              <a:t>ORGANIGRAMA GRAL ADMINISTRACION PUBLICA MUNICIPAL  2010  - 2013</a:t>
            </a:r>
            <a:endParaRPr lang="es-MX" b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2 Rectángulo redondeado"/>
          <p:cNvSpPr/>
          <p:nvPr/>
        </p:nvSpPr>
        <p:spPr>
          <a:xfrm>
            <a:off x="3813179" y="2131955"/>
            <a:ext cx="1512168" cy="36094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CABILDO</a:t>
            </a:r>
            <a:endParaRPr lang="es-MX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33211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118</Words>
  <Application>Microsoft Office PowerPoint</Application>
  <PresentationFormat>Presentación en pantalla (4:3)</PresentationFormat>
  <Paragraphs>28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Luffi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Luffi</dc:creator>
  <cp:lastModifiedBy>Luffi</cp:lastModifiedBy>
  <cp:revision>22</cp:revision>
  <dcterms:created xsi:type="dcterms:W3CDTF">2013-04-11T17:24:27Z</dcterms:created>
  <dcterms:modified xsi:type="dcterms:W3CDTF">2013-10-22T19:39:44Z</dcterms:modified>
</cp:coreProperties>
</file>