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5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84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62D9-CF7E-4FF2-8161-366FC8960014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BE98-2235-4E6A-AA49-49249A3A97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87035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62D9-CF7E-4FF2-8161-366FC8960014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BE98-2235-4E6A-AA49-49249A3A97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1819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62D9-CF7E-4FF2-8161-366FC8960014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BE98-2235-4E6A-AA49-49249A3A97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1981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62D9-CF7E-4FF2-8161-366FC8960014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BE98-2235-4E6A-AA49-49249A3A97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7519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62D9-CF7E-4FF2-8161-366FC8960014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BE98-2235-4E6A-AA49-49249A3A97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1211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62D9-CF7E-4FF2-8161-366FC8960014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BE98-2235-4E6A-AA49-49249A3A97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34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62D9-CF7E-4FF2-8161-366FC8960014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BE98-2235-4E6A-AA49-49249A3A97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289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62D9-CF7E-4FF2-8161-366FC8960014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BE98-2235-4E6A-AA49-49249A3A97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1990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62D9-CF7E-4FF2-8161-366FC8960014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BE98-2235-4E6A-AA49-49249A3A97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4670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62D9-CF7E-4FF2-8161-366FC8960014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BE98-2235-4E6A-AA49-49249A3A97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0761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62D9-CF7E-4FF2-8161-366FC8960014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1BE98-2235-4E6A-AA49-49249A3A97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4053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E62D9-CF7E-4FF2-8161-366FC8960014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1BE98-2235-4E6A-AA49-49249A3A973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845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mailto:oficialmorenacoahuila@gmai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0" y="172995"/>
            <a:ext cx="12192000" cy="6590271"/>
            <a:chOff x="0" y="172995"/>
            <a:chExt cx="12192000" cy="6590271"/>
          </a:xfrm>
        </p:grpSpPr>
        <p:sp>
          <p:nvSpPr>
            <p:cNvPr id="4" name="Rectángulo 3"/>
            <p:cNvSpPr/>
            <p:nvPr/>
          </p:nvSpPr>
          <p:spPr>
            <a:xfrm>
              <a:off x="0" y="172995"/>
              <a:ext cx="12191999" cy="121920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sz="3600" b="1" dirty="0" smtClean="0"/>
                <a:t>morena</a:t>
              </a:r>
            </a:p>
            <a:p>
              <a:r>
                <a:rPr lang="es-MX" sz="3600" b="1" dirty="0"/>
                <a:t>c</a:t>
              </a:r>
              <a:r>
                <a:rPr lang="es-MX" sz="3600" b="1" dirty="0" smtClean="0"/>
                <a:t>oahuila</a:t>
              </a:r>
              <a:endParaRPr lang="es-MX" sz="3600" b="1" dirty="0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0" y="6030092"/>
              <a:ext cx="12192000" cy="403654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MX" b="1" dirty="0" smtClean="0">
                  <a:latin typeface="Bahnschrift Light Condensed" panose="020B0502040204020203" pitchFamily="34" charset="0"/>
                  <a:ea typeface="Segoe UI Symbol" panose="020B0502040204020203" pitchFamily="34" charset="0"/>
                </a:rPr>
                <a:t>Titular de la Unidad: Lic. Yolía Guadalupe Vitela Guerrero                                                                                            Fecha de Actualizacion: 08 octubre del 2019          </a:t>
              </a:r>
              <a:endParaRPr lang="es-MX" b="1" dirty="0">
                <a:latin typeface="Bahnschrift Light Condensed" panose="020B0502040204020203" pitchFamily="34" charset="0"/>
                <a:ea typeface="Segoe UI Symbol" panose="020B0502040204020203" pitchFamily="34" charset="0"/>
              </a:endParaRP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4267202" y="6501656"/>
              <a:ext cx="440216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1100" u="sng" dirty="0" smtClean="0">
                  <a:solidFill>
                    <a:schemeClr val="bg1">
                      <a:lumMod val="50000"/>
                    </a:schemeClr>
                  </a:solidFill>
                </a:rPr>
                <a:t>Calle Miguel Hidalgo Nte. 559, C.P. 25000. Zona Centro. Saltillo, Coahuila.</a:t>
              </a:r>
              <a:endParaRPr lang="es-MX" sz="1100" u="sng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4" name="CuadroTexto 13"/>
          <p:cNvSpPr txBox="1"/>
          <p:nvPr/>
        </p:nvSpPr>
        <p:spPr>
          <a:xfrm>
            <a:off x="4079562" y="1392195"/>
            <a:ext cx="4031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Comité de Transparencia Partido Morena</a:t>
            </a:r>
            <a:endParaRPr lang="es-MX" dirty="0"/>
          </a:p>
        </p:txBody>
      </p:sp>
      <p:sp>
        <p:nvSpPr>
          <p:cNvPr id="27" name="CuadroTexto 26"/>
          <p:cNvSpPr txBox="1"/>
          <p:nvPr/>
        </p:nvSpPr>
        <p:spPr>
          <a:xfrm>
            <a:off x="4332651" y="5199718"/>
            <a:ext cx="1822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Jesus A. de la Cruz </a:t>
            </a:r>
            <a:r>
              <a:rPr lang="es-MX" sz="800" b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jaime</a:t>
            </a:r>
            <a:endParaRPr lang="es-MX" sz="8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s-MX" sz="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Email </a:t>
            </a:r>
            <a:r>
              <a:rPr lang="es-MX" sz="800" b="1" dirty="0" smtClean="0">
                <a:solidFill>
                  <a:srgbClr val="0070C0"/>
                </a:solidFill>
                <a:latin typeface="Arial Narrow" panose="020B0606020202030204" pitchFamily="34" charset="0"/>
                <a:hlinkClick r:id="rId2"/>
              </a:rPr>
              <a:t>oficialmorenacoahuila@gmail.com</a:t>
            </a:r>
            <a:endParaRPr lang="es-MX" sz="8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s-MX" sz="800" dirty="0">
                <a:solidFill>
                  <a:schemeClr val="bg1">
                    <a:lumMod val="50000"/>
                  </a:schemeClr>
                </a:solidFill>
              </a:rPr>
              <a:t>Calle Miguel Hidalgo </a:t>
            </a:r>
            <a:r>
              <a:rPr lang="es-MX" sz="800" dirty="0" err="1">
                <a:solidFill>
                  <a:schemeClr val="bg1">
                    <a:lumMod val="50000"/>
                  </a:schemeClr>
                </a:solidFill>
              </a:rPr>
              <a:t>Nte</a:t>
            </a:r>
            <a:r>
              <a:rPr lang="es-MX" sz="800" dirty="0">
                <a:solidFill>
                  <a:schemeClr val="bg1">
                    <a:lumMod val="50000"/>
                  </a:schemeClr>
                </a:solidFill>
              </a:rPr>
              <a:t>. 559, C.P. 25000. Zona Centro. Saltillo, </a:t>
            </a:r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Coahuila</a:t>
            </a:r>
          </a:p>
          <a:p>
            <a:pPr algn="ctr"/>
            <a:r>
              <a:rPr lang="es-MX" sz="8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Tel 410-6500</a:t>
            </a:r>
            <a:endParaRPr lang="es-MX" sz="8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ctr"/>
            <a:endParaRPr lang="es-MX" sz="8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6213598" y="5185167"/>
            <a:ext cx="1822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Guadalupe Herrera Mendoza</a:t>
            </a:r>
          </a:p>
          <a:p>
            <a:pPr algn="ctr"/>
            <a:r>
              <a:rPr lang="es-MX" sz="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Email </a:t>
            </a:r>
            <a:r>
              <a:rPr lang="es-MX" sz="800" b="1" dirty="0" smtClean="0">
                <a:solidFill>
                  <a:srgbClr val="0070C0"/>
                </a:solidFill>
                <a:latin typeface="Arial Narrow" panose="020B0606020202030204" pitchFamily="34" charset="0"/>
                <a:hlinkClick r:id="rId2"/>
              </a:rPr>
              <a:t>oficialmorenacoahuila@gmail.com</a:t>
            </a:r>
            <a:endParaRPr lang="es-MX" sz="8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s-MX" sz="800" dirty="0">
                <a:solidFill>
                  <a:schemeClr val="bg1">
                    <a:lumMod val="50000"/>
                  </a:schemeClr>
                </a:solidFill>
              </a:rPr>
              <a:t>Calle Miguel Hidalgo </a:t>
            </a:r>
            <a:r>
              <a:rPr lang="es-MX" sz="800" dirty="0" err="1">
                <a:solidFill>
                  <a:schemeClr val="bg1">
                    <a:lumMod val="50000"/>
                  </a:schemeClr>
                </a:solidFill>
              </a:rPr>
              <a:t>Nte</a:t>
            </a:r>
            <a:r>
              <a:rPr lang="es-MX" sz="800" dirty="0">
                <a:solidFill>
                  <a:schemeClr val="bg1">
                    <a:lumMod val="50000"/>
                  </a:schemeClr>
                </a:solidFill>
              </a:rPr>
              <a:t>. 559, C.P. 25000. Zona Centro. Saltillo, </a:t>
            </a:r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Coahuila</a:t>
            </a:r>
          </a:p>
          <a:p>
            <a:pPr algn="ctr"/>
            <a:r>
              <a:rPr lang="es-MX" sz="8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Tel 410-6500</a:t>
            </a:r>
            <a:endParaRPr lang="es-MX" sz="8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ctr"/>
            <a:endParaRPr lang="es-MX" sz="8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8113950" y="5171858"/>
            <a:ext cx="1822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Diana Isabel Hernandez Aguilar</a:t>
            </a:r>
          </a:p>
          <a:p>
            <a:pPr algn="ctr"/>
            <a:r>
              <a:rPr lang="es-MX" sz="8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Email </a:t>
            </a:r>
            <a:r>
              <a:rPr lang="es-MX" sz="800" b="1" dirty="0" smtClean="0">
                <a:solidFill>
                  <a:srgbClr val="0070C0"/>
                </a:solidFill>
                <a:latin typeface="Arial Narrow" panose="020B0606020202030204" pitchFamily="34" charset="0"/>
                <a:hlinkClick r:id="rId2"/>
              </a:rPr>
              <a:t>oficialmorenacoahuila@gmail.com</a:t>
            </a:r>
            <a:endParaRPr lang="es-MX" sz="800" b="1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s-MX" sz="800" dirty="0">
                <a:solidFill>
                  <a:schemeClr val="bg1">
                    <a:lumMod val="50000"/>
                  </a:schemeClr>
                </a:solidFill>
              </a:rPr>
              <a:t>Calle Miguel Hidalgo </a:t>
            </a:r>
            <a:r>
              <a:rPr lang="es-MX" sz="800" dirty="0" err="1">
                <a:solidFill>
                  <a:schemeClr val="bg1">
                    <a:lumMod val="50000"/>
                  </a:schemeClr>
                </a:solidFill>
              </a:rPr>
              <a:t>Nte</a:t>
            </a:r>
            <a:r>
              <a:rPr lang="es-MX" sz="800" dirty="0">
                <a:solidFill>
                  <a:schemeClr val="bg1">
                    <a:lumMod val="50000"/>
                  </a:schemeClr>
                </a:solidFill>
              </a:rPr>
              <a:t>. 559, C.P. 25000. Zona Centro. Saltillo, </a:t>
            </a:r>
            <a:r>
              <a:rPr lang="es-MX" sz="800" dirty="0" smtClean="0">
                <a:solidFill>
                  <a:schemeClr val="bg1">
                    <a:lumMod val="50000"/>
                  </a:schemeClr>
                </a:solidFill>
              </a:rPr>
              <a:t>Coahuila</a:t>
            </a:r>
          </a:p>
          <a:p>
            <a:pPr algn="ctr"/>
            <a:r>
              <a:rPr lang="es-MX" sz="800" b="1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</a:rPr>
              <a:t>Tel 410-6500</a:t>
            </a:r>
            <a:endParaRPr lang="es-MX" sz="8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algn="ctr"/>
            <a:endParaRPr lang="es-MX" sz="800" b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2402881" y="1829437"/>
            <a:ext cx="7111822" cy="4053094"/>
            <a:chOff x="2402881" y="1829437"/>
            <a:chExt cx="7111822" cy="4053094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9016" y="3852617"/>
              <a:ext cx="1198072" cy="1333204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50690" y="3871858"/>
              <a:ext cx="1254803" cy="1313309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5"/>
            <a:srcRect t="29567"/>
            <a:stretch/>
          </p:blipFill>
          <p:spPr>
            <a:xfrm>
              <a:off x="5534377" y="1829437"/>
              <a:ext cx="1184080" cy="1283800"/>
            </a:xfrm>
            <a:prstGeom prst="rect">
              <a:avLst/>
            </a:prstGeom>
          </p:spPr>
        </p:pic>
        <p:sp>
          <p:nvSpPr>
            <p:cNvPr id="20" name="CuadroTexto 19"/>
            <p:cNvSpPr txBox="1"/>
            <p:nvPr/>
          </p:nvSpPr>
          <p:spPr>
            <a:xfrm>
              <a:off x="2402881" y="5174645"/>
              <a:ext cx="18223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800" b="1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Jesus Mario González Lara</a:t>
              </a:r>
            </a:p>
            <a:p>
              <a:pPr algn="ctr"/>
              <a:r>
                <a:rPr lang="es-MX" sz="800" b="1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Email </a:t>
              </a:r>
              <a:r>
                <a:rPr lang="es-MX" sz="800" b="1" dirty="0" smtClean="0">
                  <a:solidFill>
                    <a:srgbClr val="0070C0"/>
                  </a:solidFill>
                  <a:latin typeface="Arial Narrow" panose="020B0606020202030204" pitchFamily="34" charset="0"/>
                  <a:hlinkClick r:id="rId2"/>
                </a:rPr>
                <a:t>oficialmorenacoahuila@gmail.com</a:t>
              </a:r>
              <a:endParaRPr lang="es-MX" sz="800" b="1" dirty="0" smtClean="0">
                <a:solidFill>
                  <a:srgbClr val="0070C0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es-MX" sz="800" dirty="0">
                  <a:solidFill>
                    <a:schemeClr val="bg1">
                      <a:lumMod val="50000"/>
                    </a:schemeClr>
                  </a:solidFill>
                </a:rPr>
                <a:t>Calle Miguel Hidalgo </a:t>
              </a:r>
              <a:r>
                <a:rPr lang="es-MX" sz="800" dirty="0" err="1">
                  <a:solidFill>
                    <a:schemeClr val="bg1">
                      <a:lumMod val="50000"/>
                    </a:schemeClr>
                  </a:solidFill>
                </a:rPr>
                <a:t>Nte</a:t>
              </a:r>
              <a:r>
                <a:rPr lang="es-MX" sz="800" dirty="0">
                  <a:solidFill>
                    <a:schemeClr val="bg1">
                      <a:lumMod val="50000"/>
                    </a:schemeClr>
                  </a:solidFill>
                </a:rPr>
                <a:t>. 559, C.P. 25000. Zona Centro. Saltillo, </a:t>
              </a:r>
              <a:r>
                <a:rPr lang="es-MX" sz="800" dirty="0" smtClean="0">
                  <a:solidFill>
                    <a:schemeClr val="bg1">
                      <a:lumMod val="50000"/>
                    </a:schemeClr>
                  </a:solidFill>
                </a:rPr>
                <a:t>Coahuila</a:t>
              </a:r>
            </a:p>
            <a:p>
              <a:pPr algn="ctr"/>
              <a:r>
                <a:rPr lang="es-MX" sz="800" b="1" dirty="0" smtClean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Tel 410-6500</a:t>
              </a:r>
              <a:endParaRPr lang="es-MX" sz="800" b="1" dirty="0">
                <a:solidFill>
                  <a:srgbClr val="0070C0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16631" y="3871858"/>
              <a:ext cx="1198072" cy="1308035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16600" y="3867168"/>
              <a:ext cx="1122806" cy="1332550"/>
            </a:xfrm>
            <a:prstGeom prst="rect">
              <a:avLst/>
            </a:prstGeom>
          </p:spPr>
        </p:pic>
        <p:sp>
          <p:nvSpPr>
            <p:cNvPr id="30" name="CuadroTexto 29"/>
            <p:cNvSpPr txBox="1"/>
            <p:nvPr/>
          </p:nvSpPr>
          <p:spPr>
            <a:xfrm>
              <a:off x="5188388" y="3098038"/>
              <a:ext cx="18223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800" b="1" dirty="0" smtClean="0">
                  <a:solidFill>
                    <a:srgbClr val="C00000"/>
                  </a:solidFill>
                  <a:latin typeface="Arial Narrow" panose="020B0606020202030204" pitchFamily="34" charset="0"/>
                </a:rPr>
                <a:t>Lic. Yolia Guadalupe Vitela Hernandez</a:t>
              </a:r>
            </a:p>
            <a:p>
              <a:pPr algn="ctr"/>
              <a:r>
                <a:rPr lang="es-MX" sz="800" b="1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Email </a:t>
              </a:r>
              <a:r>
                <a:rPr lang="es-MX" sz="800" b="1" dirty="0" smtClean="0">
                  <a:solidFill>
                    <a:srgbClr val="0070C0"/>
                  </a:solidFill>
                  <a:latin typeface="Arial Narrow" panose="020B0606020202030204" pitchFamily="34" charset="0"/>
                  <a:hlinkClick r:id="rId2"/>
                </a:rPr>
                <a:t>oficialmorenacoahuila@gmail.com</a:t>
              </a:r>
              <a:endParaRPr lang="es-MX" sz="800" b="1" dirty="0" smtClean="0">
                <a:solidFill>
                  <a:srgbClr val="0070C0"/>
                </a:solidFill>
                <a:latin typeface="Arial Narrow" panose="020B0606020202030204" pitchFamily="34" charset="0"/>
              </a:endParaRPr>
            </a:p>
            <a:p>
              <a:pPr algn="ctr"/>
              <a:r>
                <a:rPr lang="es-MX" sz="800" dirty="0">
                  <a:solidFill>
                    <a:schemeClr val="bg1">
                      <a:lumMod val="50000"/>
                    </a:schemeClr>
                  </a:solidFill>
                </a:rPr>
                <a:t>Calle Miguel Hidalgo </a:t>
              </a:r>
              <a:r>
                <a:rPr lang="es-MX" sz="800" dirty="0" err="1">
                  <a:solidFill>
                    <a:schemeClr val="bg1">
                      <a:lumMod val="50000"/>
                    </a:schemeClr>
                  </a:solidFill>
                </a:rPr>
                <a:t>Nte</a:t>
              </a:r>
              <a:r>
                <a:rPr lang="es-MX" sz="800" dirty="0">
                  <a:solidFill>
                    <a:schemeClr val="bg1">
                      <a:lumMod val="50000"/>
                    </a:schemeClr>
                  </a:solidFill>
                </a:rPr>
                <a:t>. 559, C.P. 25000. Zona Centro. Saltillo, </a:t>
              </a:r>
              <a:r>
                <a:rPr lang="es-MX" sz="800" dirty="0" smtClean="0">
                  <a:solidFill>
                    <a:schemeClr val="bg1">
                      <a:lumMod val="50000"/>
                    </a:schemeClr>
                  </a:solidFill>
                </a:rPr>
                <a:t>Coahuila</a:t>
              </a:r>
            </a:p>
            <a:p>
              <a:pPr algn="ctr"/>
              <a:r>
                <a:rPr lang="es-MX" sz="800" b="1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Tel </a:t>
              </a:r>
              <a:r>
                <a:rPr lang="es-MX" sz="800" b="1" dirty="0" smtClean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410-6500</a:t>
              </a:r>
              <a:endParaRPr lang="es-MX" sz="800" b="1" dirty="0">
                <a:solidFill>
                  <a:srgbClr val="0070C0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1226" y="1505882"/>
            <a:ext cx="3720534" cy="193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512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173</Words>
  <Application>Microsoft Office PowerPoint</Application>
  <PresentationFormat>Panorámica</PresentationFormat>
  <Paragraphs>25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Arial Narrow</vt:lpstr>
      <vt:lpstr>Bahnschrift Light Condensed</vt:lpstr>
      <vt:lpstr>Calibri</vt:lpstr>
      <vt:lpstr>Calibri Light</vt:lpstr>
      <vt:lpstr>Segoe UI Symbol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ismael rios</dc:creator>
  <cp:lastModifiedBy>ismael rios</cp:lastModifiedBy>
  <cp:revision>22</cp:revision>
  <dcterms:created xsi:type="dcterms:W3CDTF">2019-10-08T17:47:19Z</dcterms:created>
  <dcterms:modified xsi:type="dcterms:W3CDTF">2019-10-09T21:16:38Z</dcterms:modified>
</cp:coreProperties>
</file>