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BF6DD"/>
    <a:srgbClr val="E65F00"/>
    <a:srgbClr val="FF6969"/>
    <a:srgbClr val="FF0000"/>
    <a:srgbClr val="820000"/>
    <a:srgbClr val="F46F02"/>
    <a:srgbClr val="FD8B7F"/>
    <a:srgbClr val="FFCD64"/>
    <a:srgbClr val="986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92" d="100"/>
          <a:sy n="92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Tesorero Municipal </a:t>
          </a:r>
          <a:r>
            <a:rPr lang="es-MX" dirty="0" smtClean="0">
              <a:solidFill>
                <a:schemeClr val="tx1"/>
              </a:solidFill>
            </a:rPr>
            <a:t>$26,656.00 </a:t>
          </a:r>
          <a:r>
            <a:rPr lang="es-MX" dirty="0">
              <a:solidFill>
                <a:schemeClr val="tx1"/>
              </a:solidFill>
            </a:rPr>
            <a:t>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Contralor Municipal </a:t>
          </a:r>
          <a:r>
            <a:rPr lang="es-MX" dirty="0" smtClean="0">
              <a:solidFill>
                <a:schemeClr val="tx1"/>
              </a:solidFill>
            </a:rPr>
            <a:t>$26,656.00 </a:t>
          </a:r>
          <a:r>
            <a:rPr lang="es-MX" dirty="0">
              <a:solidFill>
                <a:schemeClr val="tx1"/>
              </a:solidFill>
            </a:rPr>
            <a:t>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Presidente Municipal </a:t>
          </a:r>
          <a:r>
            <a:rPr lang="es-MX" dirty="0" smtClean="0">
              <a:solidFill>
                <a:schemeClr val="tx1"/>
              </a:solidFill>
            </a:rPr>
            <a:t>$60,272.00 </a:t>
          </a:r>
          <a:r>
            <a:rPr lang="es-MX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cai.org.mx/ipo/dependencia.php?dep=3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ALLENDE, </a:t>
            </a:r>
            <a:r>
              <a:rPr lang="es-MX" sz="3200" b="1" dirty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2019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56023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$41,272,091.00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$4,222,769.00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$6,075,081.00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$3,424,745.00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$264,138.00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$13,185,384.00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$59,428.00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FBF6DD"/>
                          </a:solidFill>
                          <a:effectLst/>
                          <a:latin typeface="Calibri"/>
                        </a:rPr>
                        <a:t>$68,503,636.00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051450234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280 </a:t>
            </a:r>
            <a:r>
              <a:rPr lang="es-MX" dirty="0">
                <a:solidFill>
                  <a:schemeClr val="tx1"/>
                </a:solidFill>
              </a:rPr>
              <a:t>plazas totales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19 </a:t>
            </a:r>
            <a:r>
              <a:rPr lang="es-MX" dirty="0">
                <a:solidFill>
                  <a:schemeClr val="tx1"/>
                </a:solidFill>
              </a:rPr>
              <a:t>policías municipales y </a:t>
            </a:r>
            <a:r>
              <a:rPr lang="es-MX" dirty="0" smtClean="0">
                <a:solidFill>
                  <a:schemeClr val="tx1"/>
                </a:solidFill>
              </a:rPr>
              <a:t>4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4150111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www2.icai.org.mx/ipo/dependencia.php?dep=33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://transparencia.asecoahuila.gob.mx/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2019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2019-2021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–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ALLENDE,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El 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90346"/>
              </p:ext>
            </p:extLst>
          </p:nvPr>
        </p:nvGraphicFramePr>
        <p:xfrm>
          <a:off x="3569172" y="3728080"/>
          <a:ext cx="4626899" cy="29337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$5,726,724.00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$3,798,475.00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$25,609.00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$102,393.00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 DE BIENES, PRESTACIÓN DE SERVICIOS Y OTROS INGRESOS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 FONDOS DISTINTOS DE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$57,148,117.00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$1,702,318.00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DERIVADOS DE FINANCIAMIENTOS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$58,500,000.00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$127,003,636.00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4893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$68,503,636.00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$68,503,636.00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4665"/>
              </p:ext>
            </p:extLst>
          </p:nvPr>
        </p:nvGraphicFramePr>
        <p:xfrm>
          <a:off x="1475656" y="834995"/>
          <a:ext cx="6120681" cy="5616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2341"/>
                <a:gridCol w="3497532"/>
                <a:gridCol w="1430808"/>
              </a:tblGrid>
              <a:tr h="5106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CLAVE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ORGANO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PRESUPUESTO ASIGNADO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0101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PRESIDENCIA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$2,317,507.00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0201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CUERPO EDILICIO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$5,314,002.00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0301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CONTRALORIA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$1,137,343.00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0501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SEGURIDAD PUBLICA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$4,953,720.00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0901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OBRAS PUBLICAS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$11,061,855.00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0903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ECOLOGIA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$3,711,437.00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1201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SECRETARIA DEL AYUNTAMIENTO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$5,468,721.00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1301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DESARROLLO SOCIAL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$14,211,108.00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1401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TESORERIA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$6,034,698.00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1402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CATASTRO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$1,361,370.00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1901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D.I.F. MUNICIPAL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$2,283,603.00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1902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UNIDAD BASICA DE REHABILITACION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$1,449,424.00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1904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COMUNICACION SOCIAL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$458,181.00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1905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CASA DE LA CULTURA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$884,521.00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1911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FOMENTO DEPORTIVO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$523,245.00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1918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EDUCACION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$1,430,760.00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2101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PENSIONADOS Y JUBILADOS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$653,025.00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2701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OFICIALIA MAYOR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$1,150,200.00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3101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SECRETARIA TECNICA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$4,098,916.00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0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TOTAL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$68,503,636.00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19073</TotalTime>
  <Words>1224</Words>
  <Application>Microsoft Office PowerPoint</Application>
  <PresentationFormat>Presentación en pantalla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Recepcion</cp:lastModifiedBy>
  <cp:revision>207</cp:revision>
  <dcterms:created xsi:type="dcterms:W3CDTF">2014-07-21T19:40:48Z</dcterms:created>
  <dcterms:modified xsi:type="dcterms:W3CDTF">2019-01-14T17:45:56Z</dcterms:modified>
</cp:coreProperties>
</file>