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9" r:id="rId5"/>
    <p:sldId id="263" r:id="rId6"/>
    <p:sldId id="260" r:id="rId7"/>
    <p:sldId id="267" r:id="rId8"/>
    <p:sldId id="312" r:id="rId9"/>
    <p:sldId id="294" r:id="rId10"/>
    <p:sldId id="295" r:id="rId11"/>
    <p:sldId id="270" r:id="rId12"/>
    <p:sldId id="271" r:id="rId13"/>
    <p:sldId id="296" r:id="rId14"/>
    <p:sldId id="297" r:id="rId15"/>
    <p:sldId id="286" r:id="rId16"/>
    <p:sldId id="273" r:id="rId17"/>
    <p:sldId id="298" r:id="rId18"/>
    <p:sldId id="299" r:id="rId19"/>
    <p:sldId id="311" r:id="rId20"/>
    <p:sldId id="274" r:id="rId21"/>
    <p:sldId id="277" r:id="rId22"/>
    <p:sldId id="279" r:id="rId23"/>
    <p:sldId id="278" r:id="rId24"/>
    <p:sldId id="280" r:id="rId25"/>
    <p:sldId id="281" r:id="rId26"/>
    <p:sldId id="282" r:id="rId27"/>
    <p:sldId id="283" r:id="rId28"/>
    <p:sldId id="290" r:id="rId29"/>
    <p:sldId id="291" r:id="rId30"/>
    <p:sldId id="292" r:id="rId31"/>
    <p:sldId id="284" r:id="rId32"/>
    <p:sldId id="301" r:id="rId33"/>
    <p:sldId id="285" r:id="rId34"/>
    <p:sldId id="287" r:id="rId35"/>
    <p:sldId id="288" r:id="rId36"/>
    <p:sldId id="314" r:id="rId37"/>
    <p:sldId id="304" r:id="rId38"/>
    <p:sldId id="305" r:id="rId39"/>
    <p:sldId id="306" r:id="rId40"/>
    <p:sldId id="307" r:id="rId41"/>
    <p:sldId id="308" r:id="rId42"/>
    <p:sldId id="309" r:id="rId43"/>
    <p:sldId id="310" r:id="rId44"/>
  </p:sldIdLst>
  <p:sldSz cx="9144000" cy="6858000" type="screen4x3"/>
  <p:notesSz cx="6950075" cy="9236075"/>
  <p:defaultTextStyle>
    <a:defPPr>
      <a:defRPr lang="es-MX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2F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Estilo temático 1 - Énfasis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1674" y="-3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B46C98-03BE-4441-B988-21E0FC922D2C}" type="doc">
      <dgm:prSet loTypeId="urn:microsoft.com/office/officeart/2005/8/layout/orgChart1" loCatId="hierarchy" qsTypeId="urn:microsoft.com/office/officeart/2005/8/quickstyle/3d3" qsCatId="3D" csTypeId="urn:microsoft.com/office/officeart/2005/8/colors/accent2_2" csCatId="accent2" phldr="1"/>
      <dgm:spPr/>
      <dgm:t>
        <a:bodyPr/>
        <a:lstStyle/>
        <a:p>
          <a:endParaRPr lang="es-MX"/>
        </a:p>
      </dgm:t>
    </dgm:pt>
    <dgm:pt modelId="{DBF996B3-37BA-45E7-B258-109EBE09A81F}">
      <dgm:prSet phldrT="[Texto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s-MX" sz="1100" b="1" u="sng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es-MX" sz="1100" b="1" u="none" dirty="0" smtClean="0">
              <a:latin typeface="Arial" panose="020B0604020202020204" pitchFamily="34" charset="0"/>
              <a:cs typeface="Arial" panose="020B0604020202020204" pitchFamily="34" charset="0"/>
            </a:rPr>
            <a:t>DULCE MARÍA PÉREZ ESPINOZA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MX" sz="1100" b="1" dirty="0" smtClean="0">
              <a:latin typeface="Arial" panose="020B0604020202020204" pitchFamily="34" charset="0"/>
              <a:cs typeface="Arial" panose="020B0604020202020204" pitchFamily="34" charset="0"/>
            </a:rPr>
            <a:t>Síndico </a:t>
          </a:r>
          <a:endParaRPr lang="es-MX" sz="11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es-MX" sz="800" b="0" i="0" u="none" dirty="0"/>
            <a:t>DDRA04</a:t>
          </a:r>
        </a:p>
        <a:p>
          <a:pPr>
            <a:lnSpc>
              <a:spcPct val="90000"/>
            </a:lnSpc>
            <a:spcAft>
              <a:spcPct val="35000"/>
            </a:spcAft>
          </a:pPr>
          <a:r>
            <a:rPr lang="es-MX" sz="1100" b="1" u="sng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s-MX" sz="1100" b="1" u="sng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BD61D07-8100-47F6-B186-695E8F815712}" type="parTrans" cxnId="{BA085FB1-3419-47F5-BFCD-9A55F3E6666F}">
      <dgm:prSet/>
      <dgm:spPr/>
      <dgm:t>
        <a:bodyPr/>
        <a:lstStyle/>
        <a:p>
          <a:endParaRPr lang="es-MX"/>
        </a:p>
      </dgm:t>
    </dgm:pt>
    <dgm:pt modelId="{C48BA93C-0356-40C7-8FE1-3D16C0E6C5F2}" type="sibTrans" cxnId="{BA085FB1-3419-47F5-BFCD-9A55F3E6666F}">
      <dgm:prSet/>
      <dgm:spPr/>
      <dgm:t>
        <a:bodyPr/>
        <a:lstStyle/>
        <a:p>
          <a:endParaRPr lang="es-MX"/>
        </a:p>
      </dgm:t>
    </dgm:pt>
    <dgm:pt modelId="{D1C10A65-F754-45D5-8CF7-0FAD539CFE5D}">
      <dgm:prSet phldrT="[Texto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MX" sz="1100" b="1" u="none" dirty="0" smtClean="0">
              <a:latin typeface="Arial" panose="020B0604020202020204" pitchFamily="34" charset="0"/>
              <a:cs typeface="Arial" panose="020B0604020202020204" pitchFamily="34" charset="0"/>
            </a:rPr>
            <a:t>MARÍA ARGENTINA ORTA DÁVILA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MX" sz="1100" b="1" dirty="0" smtClean="0">
              <a:latin typeface="Arial" panose="020B0604020202020204" pitchFamily="34" charset="0"/>
              <a:cs typeface="Arial" panose="020B0604020202020204" pitchFamily="34" charset="0"/>
            </a:rPr>
            <a:t>Síndico </a:t>
          </a:r>
          <a:endParaRPr lang="es-MX" sz="11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es-MX" sz="800" b="0" i="0" u="none" dirty="0" smtClean="0"/>
            <a:t>DDRA04</a:t>
          </a:r>
          <a:endParaRPr lang="es-MX" sz="800" b="0" i="0" u="none" dirty="0"/>
        </a:p>
      </dgm:t>
    </dgm:pt>
    <dgm:pt modelId="{FE1D759C-8DBE-4E30-A375-E58ABBE65596}" type="parTrans" cxnId="{BF34D7E1-BEC2-4279-918D-5C465CC3C32A}">
      <dgm:prSet/>
      <dgm:spPr/>
      <dgm:t>
        <a:bodyPr/>
        <a:lstStyle/>
        <a:p>
          <a:endParaRPr lang="es-MX"/>
        </a:p>
      </dgm:t>
    </dgm:pt>
    <dgm:pt modelId="{CFAC9DA0-0510-4678-8EE6-28C9A95CD02B}" type="sibTrans" cxnId="{BF34D7E1-BEC2-4279-918D-5C465CC3C32A}">
      <dgm:prSet/>
      <dgm:spPr/>
      <dgm:t>
        <a:bodyPr/>
        <a:lstStyle/>
        <a:p>
          <a:endParaRPr lang="es-MX"/>
        </a:p>
      </dgm:t>
    </dgm:pt>
    <dgm:pt modelId="{C751B7C5-205E-4A4B-9B5E-CC7970951E06}">
      <dgm:prSet custT="1"/>
      <dgm:spPr/>
      <dgm:t>
        <a:bodyPr/>
        <a:lstStyle/>
        <a:p>
          <a:r>
            <a:rPr lang="es-MX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REGIDORES</a:t>
          </a:r>
        </a:p>
      </dgm:t>
    </dgm:pt>
    <dgm:pt modelId="{9BB0D7B2-B10A-4A8A-BB56-E415DD734261}" type="parTrans" cxnId="{94D8C05D-DB87-4361-9BA0-59F237434CA5}">
      <dgm:prSet/>
      <dgm:spPr/>
      <dgm:t>
        <a:bodyPr/>
        <a:lstStyle/>
        <a:p>
          <a:endParaRPr lang="es-MX"/>
        </a:p>
      </dgm:t>
    </dgm:pt>
    <dgm:pt modelId="{C163B48B-8DB0-4256-97F8-7E976CE723EF}" type="sibTrans" cxnId="{94D8C05D-DB87-4361-9BA0-59F237434CA5}">
      <dgm:prSet/>
      <dgm:spPr/>
      <dgm:t>
        <a:bodyPr/>
        <a:lstStyle/>
        <a:p>
          <a:endParaRPr lang="es-MX"/>
        </a:p>
      </dgm:t>
    </dgm:pt>
    <dgm:pt modelId="{1B0B2FBD-8400-4744-BBE7-289FA159042F}" type="asst">
      <dgm:prSet custT="1"/>
      <dgm:spPr/>
      <dgm:t>
        <a:bodyPr/>
        <a:lstStyle/>
        <a:p>
          <a:r>
            <a:rPr lang="es-MX" sz="1100" dirty="0">
              <a:latin typeface="Arial" pitchFamily="34" charset="0"/>
              <a:cs typeface="Arial" pitchFamily="34" charset="0"/>
            </a:rPr>
            <a:t>NORMA IRENE JARAMILLO GÓMEZ</a:t>
          </a:r>
        </a:p>
        <a:p>
          <a:r>
            <a:rPr lang="es-MX" sz="800" b="0" i="0" u="none" dirty="0">
              <a:latin typeface="Arial" pitchFamily="34" charset="0"/>
              <a:cs typeface="Arial" pitchFamily="34" charset="0"/>
            </a:rPr>
            <a:t>DDRA04</a:t>
          </a:r>
          <a:r>
            <a:rPr lang="es-MX" sz="800" dirty="0">
              <a:latin typeface="Arial" pitchFamily="34" charset="0"/>
              <a:cs typeface="Arial" pitchFamily="34" charset="0"/>
            </a:rPr>
            <a:t> </a:t>
          </a:r>
        </a:p>
      </dgm:t>
    </dgm:pt>
    <dgm:pt modelId="{CB3E5E31-455C-4ED7-ABAB-BB0BDE136A04}" type="parTrans" cxnId="{88952F02-A67F-44B0-99B5-7C10B02FFD60}">
      <dgm:prSet/>
      <dgm:spPr/>
      <dgm:t>
        <a:bodyPr/>
        <a:lstStyle/>
        <a:p>
          <a:endParaRPr lang="es-MX"/>
        </a:p>
      </dgm:t>
    </dgm:pt>
    <dgm:pt modelId="{8BF9B627-E6F2-4CB5-83A1-982C47108970}" type="sibTrans" cxnId="{88952F02-A67F-44B0-99B5-7C10B02FFD60}">
      <dgm:prSet/>
      <dgm:spPr/>
      <dgm:t>
        <a:bodyPr/>
        <a:lstStyle/>
        <a:p>
          <a:endParaRPr lang="es-MX"/>
        </a:p>
      </dgm:t>
    </dgm:pt>
    <dgm:pt modelId="{8C2BCC94-F8DF-4081-AD07-B85C9080E1C3}" type="asst">
      <dgm:prSet custT="1"/>
      <dgm:spPr/>
      <dgm:t>
        <a:bodyPr/>
        <a:lstStyle/>
        <a:p>
          <a:r>
            <a:rPr lang="es-MX" sz="1100">
              <a:latin typeface="Arial" pitchFamily="34" charset="0"/>
              <a:cs typeface="Arial" pitchFamily="34" charset="0"/>
            </a:rPr>
            <a:t>MANUEL PINEDA  MEDINA</a:t>
          </a:r>
        </a:p>
        <a:p>
          <a:r>
            <a:rPr lang="es-MX" sz="800" b="0" i="0" u="none">
              <a:latin typeface="Arial" pitchFamily="34" charset="0"/>
              <a:cs typeface="Arial" pitchFamily="34" charset="0"/>
            </a:rPr>
            <a:t>DDRA04</a:t>
          </a:r>
          <a:r>
            <a:rPr lang="es-MX" sz="800">
              <a:latin typeface="Arial" pitchFamily="34" charset="0"/>
              <a:cs typeface="Arial" pitchFamily="34" charset="0"/>
            </a:rPr>
            <a:t> </a:t>
          </a:r>
        </a:p>
      </dgm:t>
    </dgm:pt>
    <dgm:pt modelId="{929458A3-DA33-4D38-B2C4-F491075E772D}" type="parTrans" cxnId="{4BA56906-50F8-4044-BE4A-3189D647440B}">
      <dgm:prSet/>
      <dgm:spPr/>
      <dgm:t>
        <a:bodyPr/>
        <a:lstStyle/>
        <a:p>
          <a:endParaRPr lang="es-MX"/>
        </a:p>
      </dgm:t>
    </dgm:pt>
    <dgm:pt modelId="{6810EB99-CF04-4BBA-AA4B-E2243B1A6C5C}" type="sibTrans" cxnId="{4BA56906-50F8-4044-BE4A-3189D647440B}">
      <dgm:prSet/>
      <dgm:spPr/>
      <dgm:t>
        <a:bodyPr/>
        <a:lstStyle/>
        <a:p>
          <a:endParaRPr lang="es-MX"/>
        </a:p>
      </dgm:t>
    </dgm:pt>
    <dgm:pt modelId="{415CF3BF-887E-4B69-9E25-4085977B8E57}" type="asst">
      <dgm:prSet custT="1"/>
      <dgm:spPr/>
      <dgm:t>
        <a:bodyPr/>
        <a:lstStyle/>
        <a:p>
          <a:r>
            <a:rPr lang="es-MX" sz="1100" dirty="0">
              <a:latin typeface="Arial" pitchFamily="34" charset="0"/>
              <a:cs typeface="Arial" pitchFamily="34" charset="0"/>
            </a:rPr>
            <a:t>JORGE  ALBERTO MUÑIZ CRUZ</a:t>
          </a:r>
        </a:p>
        <a:p>
          <a:r>
            <a:rPr lang="es-MX" sz="800" b="0" i="0" u="none" dirty="0">
              <a:latin typeface="Arial" pitchFamily="34" charset="0"/>
              <a:cs typeface="Arial" pitchFamily="34" charset="0"/>
            </a:rPr>
            <a:t>DDRA04</a:t>
          </a:r>
          <a:endParaRPr lang="es-MX" sz="800" dirty="0">
            <a:latin typeface="Arial" pitchFamily="34" charset="0"/>
            <a:cs typeface="Arial" pitchFamily="34" charset="0"/>
          </a:endParaRPr>
        </a:p>
      </dgm:t>
    </dgm:pt>
    <dgm:pt modelId="{86DDB951-8882-492E-B4E0-8FC926D2D14E}" type="parTrans" cxnId="{0FCEFF48-5780-4586-9FF1-7A5E5DB19D25}">
      <dgm:prSet/>
      <dgm:spPr/>
      <dgm:t>
        <a:bodyPr/>
        <a:lstStyle/>
        <a:p>
          <a:endParaRPr lang="es-MX"/>
        </a:p>
      </dgm:t>
    </dgm:pt>
    <dgm:pt modelId="{ED99C368-43EC-424A-86C4-0A32A9680C63}" type="sibTrans" cxnId="{0FCEFF48-5780-4586-9FF1-7A5E5DB19D25}">
      <dgm:prSet/>
      <dgm:spPr/>
      <dgm:t>
        <a:bodyPr/>
        <a:lstStyle/>
        <a:p>
          <a:endParaRPr lang="es-MX"/>
        </a:p>
      </dgm:t>
    </dgm:pt>
    <dgm:pt modelId="{F7DD7B68-7317-4543-8C38-236D2E597F58}" type="asst">
      <dgm:prSet custT="1"/>
      <dgm:spPr/>
      <dgm:t>
        <a:bodyPr/>
        <a:lstStyle/>
        <a:p>
          <a:r>
            <a:rPr lang="es-MX" sz="1100" dirty="0">
              <a:latin typeface="Arial" pitchFamily="34" charset="0"/>
              <a:cs typeface="Arial" pitchFamily="34" charset="0"/>
            </a:rPr>
            <a:t>JOSÉ MANUEL DÁVILA ROSALES</a:t>
          </a:r>
        </a:p>
        <a:p>
          <a:r>
            <a:rPr lang="es-MX" sz="800" b="0" i="0" u="none" dirty="0">
              <a:latin typeface="Arial" pitchFamily="34" charset="0"/>
              <a:cs typeface="Arial" pitchFamily="34" charset="0"/>
            </a:rPr>
            <a:t>DDRA04</a:t>
          </a:r>
          <a:endParaRPr lang="es-MX" sz="800" dirty="0">
            <a:latin typeface="Arial" pitchFamily="34" charset="0"/>
            <a:cs typeface="Arial" pitchFamily="34" charset="0"/>
          </a:endParaRPr>
        </a:p>
      </dgm:t>
    </dgm:pt>
    <dgm:pt modelId="{DFF04474-10B0-41CF-BC94-B24DEDBFB589}" type="parTrans" cxnId="{57035D1F-DB72-4E83-9DF2-368E48326CF1}">
      <dgm:prSet/>
      <dgm:spPr/>
      <dgm:t>
        <a:bodyPr/>
        <a:lstStyle/>
        <a:p>
          <a:endParaRPr lang="es-MX"/>
        </a:p>
      </dgm:t>
    </dgm:pt>
    <dgm:pt modelId="{832CB59D-8AAD-4B41-9E16-F6D006D90C2B}" type="sibTrans" cxnId="{57035D1F-DB72-4E83-9DF2-368E48326CF1}">
      <dgm:prSet/>
      <dgm:spPr/>
      <dgm:t>
        <a:bodyPr/>
        <a:lstStyle/>
        <a:p>
          <a:endParaRPr lang="es-MX"/>
        </a:p>
      </dgm:t>
    </dgm:pt>
    <dgm:pt modelId="{843BDB69-0F81-49BE-B420-D78C6B199B34}" type="asst">
      <dgm:prSet custT="1"/>
      <dgm:spPr/>
      <dgm:t>
        <a:bodyPr/>
        <a:lstStyle/>
        <a:p>
          <a:r>
            <a:rPr lang="es-MX" sz="1100" dirty="0">
              <a:latin typeface="Arial" pitchFamily="34" charset="0"/>
              <a:cs typeface="Arial" pitchFamily="34" charset="0"/>
            </a:rPr>
            <a:t>ANA LAURA FLORES GARZA</a:t>
          </a:r>
        </a:p>
        <a:p>
          <a:r>
            <a:rPr lang="es-MX" sz="800" b="0" i="0" u="none" dirty="0">
              <a:latin typeface="Arial" pitchFamily="34" charset="0"/>
              <a:cs typeface="Arial" pitchFamily="34" charset="0"/>
            </a:rPr>
            <a:t>DDRA04</a:t>
          </a:r>
          <a:r>
            <a:rPr lang="es-MX" sz="1100" dirty="0">
              <a:latin typeface="Arial" pitchFamily="34" charset="0"/>
              <a:cs typeface="Arial" pitchFamily="34" charset="0"/>
            </a:rPr>
            <a:t> </a:t>
          </a:r>
        </a:p>
      </dgm:t>
    </dgm:pt>
    <dgm:pt modelId="{986F70EC-CE24-442E-A1A4-F5F08076E2C5}" type="parTrans" cxnId="{3802AD6A-1982-40BA-9D6A-E5B2595CD447}">
      <dgm:prSet/>
      <dgm:spPr/>
      <dgm:t>
        <a:bodyPr/>
        <a:lstStyle/>
        <a:p>
          <a:endParaRPr lang="es-MX"/>
        </a:p>
      </dgm:t>
    </dgm:pt>
    <dgm:pt modelId="{2EBA1A88-6C3F-4093-8A7B-C6E17B7964DF}" type="sibTrans" cxnId="{3802AD6A-1982-40BA-9D6A-E5B2595CD447}">
      <dgm:prSet/>
      <dgm:spPr/>
      <dgm:t>
        <a:bodyPr/>
        <a:lstStyle/>
        <a:p>
          <a:endParaRPr lang="es-MX"/>
        </a:p>
      </dgm:t>
    </dgm:pt>
    <dgm:pt modelId="{6E9135F3-0E99-4F03-A7C4-E48FFE904EAF}" type="asst">
      <dgm:prSet custT="1"/>
      <dgm:spPr/>
      <dgm:t>
        <a:bodyPr/>
        <a:lstStyle/>
        <a:p>
          <a:r>
            <a:rPr lang="es-MX" sz="1100" dirty="0">
              <a:latin typeface="Arial" pitchFamily="34" charset="0"/>
              <a:cs typeface="Arial" pitchFamily="34" charset="0"/>
            </a:rPr>
            <a:t>ALONSO </a:t>
          </a:r>
          <a:r>
            <a:rPr lang="es-MX" sz="1100" dirty="0" smtClean="0">
              <a:latin typeface="Arial" pitchFamily="34" charset="0"/>
              <a:cs typeface="Arial" pitchFamily="34" charset="0"/>
            </a:rPr>
            <a:t>G. </a:t>
          </a:r>
          <a:r>
            <a:rPr lang="es-MX" sz="1100" dirty="0">
              <a:latin typeface="Arial" pitchFamily="34" charset="0"/>
              <a:cs typeface="Arial" pitchFamily="34" charset="0"/>
            </a:rPr>
            <a:t>MENDOZA GARZA</a:t>
          </a:r>
        </a:p>
        <a:p>
          <a:r>
            <a:rPr lang="es-MX" sz="800" b="0" i="0" u="none" dirty="0">
              <a:latin typeface="Arial" pitchFamily="34" charset="0"/>
              <a:cs typeface="Arial" pitchFamily="34" charset="0"/>
            </a:rPr>
            <a:t>DDRA04</a:t>
          </a:r>
          <a:endParaRPr lang="es-MX" sz="800" dirty="0">
            <a:latin typeface="Arial" pitchFamily="34" charset="0"/>
            <a:cs typeface="Arial" pitchFamily="34" charset="0"/>
          </a:endParaRPr>
        </a:p>
      </dgm:t>
    </dgm:pt>
    <dgm:pt modelId="{7B34A5B8-A7EF-4637-9BC4-B9854CC3A17A}" type="parTrans" cxnId="{F2A36C00-79B3-4D35-894E-9754AD3F7314}">
      <dgm:prSet/>
      <dgm:spPr/>
      <dgm:t>
        <a:bodyPr/>
        <a:lstStyle/>
        <a:p>
          <a:endParaRPr lang="es-MX"/>
        </a:p>
      </dgm:t>
    </dgm:pt>
    <dgm:pt modelId="{33D9A6C3-878C-449D-A419-480543671DE2}" type="sibTrans" cxnId="{F2A36C00-79B3-4D35-894E-9754AD3F7314}">
      <dgm:prSet/>
      <dgm:spPr/>
      <dgm:t>
        <a:bodyPr/>
        <a:lstStyle/>
        <a:p>
          <a:endParaRPr lang="es-MX"/>
        </a:p>
      </dgm:t>
    </dgm:pt>
    <dgm:pt modelId="{1DCA5F66-7261-4968-8F6E-ED39D25E9124}" type="asst">
      <dgm:prSet custT="1"/>
      <dgm:spPr/>
      <dgm:t>
        <a:bodyPr/>
        <a:lstStyle/>
        <a:p>
          <a:r>
            <a:rPr lang="es-MX" sz="1100" dirty="0">
              <a:latin typeface="Arial" pitchFamily="34" charset="0"/>
              <a:cs typeface="Arial" pitchFamily="34" charset="0"/>
            </a:rPr>
            <a:t>ENRIQUE MAGALLANES MORENO</a:t>
          </a:r>
        </a:p>
        <a:p>
          <a:r>
            <a:rPr lang="es-MX" sz="800" b="0" i="0" u="none" dirty="0">
              <a:latin typeface="Arial" pitchFamily="34" charset="0"/>
              <a:cs typeface="Arial" pitchFamily="34" charset="0"/>
            </a:rPr>
            <a:t>DDRA04</a:t>
          </a:r>
          <a:r>
            <a:rPr lang="es-MX" sz="800" dirty="0">
              <a:latin typeface="Arial" pitchFamily="34" charset="0"/>
              <a:cs typeface="Arial" pitchFamily="34" charset="0"/>
            </a:rPr>
            <a:t> </a:t>
          </a:r>
        </a:p>
      </dgm:t>
    </dgm:pt>
    <dgm:pt modelId="{4FA2E6B4-1055-4CC0-9ABB-BDFD1B81E990}" type="parTrans" cxnId="{37027EFF-F98D-46FA-BF99-D3C80595DA2F}">
      <dgm:prSet/>
      <dgm:spPr/>
      <dgm:t>
        <a:bodyPr/>
        <a:lstStyle/>
        <a:p>
          <a:endParaRPr lang="es-MX"/>
        </a:p>
      </dgm:t>
    </dgm:pt>
    <dgm:pt modelId="{F528B933-6EB3-40A3-A1A5-D4A2288018F5}" type="sibTrans" cxnId="{37027EFF-F98D-46FA-BF99-D3C80595DA2F}">
      <dgm:prSet/>
      <dgm:spPr/>
      <dgm:t>
        <a:bodyPr/>
        <a:lstStyle/>
        <a:p>
          <a:endParaRPr lang="es-MX"/>
        </a:p>
      </dgm:t>
    </dgm:pt>
    <dgm:pt modelId="{40C9668C-9DBC-424C-9EB6-D50AA9448FAF}" type="asst">
      <dgm:prSet custT="1"/>
      <dgm:spPr/>
      <dgm:t>
        <a:bodyPr/>
        <a:lstStyle/>
        <a:p>
          <a:r>
            <a:rPr lang="es-MX" sz="1100">
              <a:latin typeface="Arial" pitchFamily="34" charset="0"/>
              <a:cs typeface="Arial" pitchFamily="34" charset="0"/>
            </a:rPr>
            <a:t>JUANITA HERMINIA GÓMEZ MARES</a:t>
          </a:r>
        </a:p>
        <a:p>
          <a:r>
            <a:rPr lang="es-MX" sz="800" b="0" i="0" u="none">
              <a:latin typeface="Arial" pitchFamily="34" charset="0"/>
              <a:cs typeface="Arial" pitchFamily="34" charset="0"/>
            </a:rPr>
            <a:t>DDRA04</a:t>
          </a:r>
          <a:endParaRPr lang="es-MX" sz="800">
            <a:latin typeface="Arial" pitchFamily="34" charset="0"/>
            <a:cs typeface="Arial" pitchFamily="34" charset="0"/>
          </a:endParaRPr>
        </a:p>
      </dgm:t>
    </dgm:pt>
    <dgm:pt modelId="{666C5109-006C-463C-A94A-7B13BFA54B1C}" type="parTrans" cxnId="{2384F05C-1D6F-42FB-A833-12045B321C45}">
      <dgm:prSet/>
      <dgm:spPr/>
      <dgm:t>
        <a:bodyPr/>
        <a:lstStyle/>
        <a:p>
          <a:endParaRPr lang="es-MX"/>
        </a:p>
      </dgm:t>
    </dgm:pt>
    <dgm:pt modelId="{83A84133-F976-4F18-A05A-9DA7C31B4F9E}" type="sibTrans" cxnId="{2384F05C-1D6F-42FB-A833-12045B321C45}">
      <dgm:prSet/>
      <dgm:spPr/>
      <dgm:t>
        <a:bodyPr/>
        <a:lstStyle/>
        <a:p>
          <a:endParaRPr lang="es-MX"/>
        </a:p>
      </dgm:t>
    </dgm:pt>
    <dgm:pt modelId="{F2A9D2EB-7E5C-4B7D-A17E-76295A9ADC50}" type="asst">
      <dgm:prSet custT="1"/>
      <dgm:spPr/>
      <dgm:t>
        <a:bodyPr/>
        <a:lstStyle/>
        <a:p>
          <a:r>
            <a:rPr lang="es-MX" sz="1000" dirty="0">
              <a:latin typeface="Arial" pitchFamily="34" charset="0"/>
              <a:cs typeface="Arial" pitchFamily="34" charset="0"/>
            </a:rPr>
            <a:t>MARTHA CHARLOTTE GLZ. MÜELLER</a:t>
          </a:r>
        </a:p>
        <a:p>
          <a:r>
            <a:rPr lang="es-MX" sz="800" b="0" i="0" u="none" dirty="0">
              <a:latin typeface="Arial" pitchFamily="34" charset="0"/>
              <a:cs typeface="Arial" pitchFamily="34" charset="0"/>
            </a:rPr>
            <a:t>DDRA04</a:t>
          </a:r>
          <a:endParaRPr lang="es-MX" sz="800" dirty="0">
            <a:latin typeface="Arial" pitchFamily="34" charset="0"/>
            <a:cs typeface="Arial" pitchFamily="34" charset="0"/>
          </a:endParaRPr>
        </a:p>
      </dgm:t>
    </dgm:pt>
    <dgm:pt modelId="{2ED2A539-33CC-4593-8DF7-C7A457B50A2E}" type="parTrans" cxnId="{782D003B-6683-49CF-8997-89E23697AE6F}">
      <dgm:prSet/>
      <dgm:spPr/>
      <dgm:t>
        <a:bodyPr/>
        <a:lstStyle/>
        <a:p>
          <a:endParaRPr lang="es-MX"/>
        </a:p>
      </dgm:t>
    </dgm:pt>
    <dgm:pt modelId="{5BE4444D-CAB3-40AE-9074-DDEA6F9D0682}" type="sibTrans" cxnId="{782D003B-6683-49CF-8997-89E23697AE6F}">
      <dgm:prSet/>
      <dgm:spPr/>
      <dgm:t>
        <a:bodyPr/>
        <a:lstStyle/>
        <a:p>
          <a:endParaRPr lang="es-MX"/>
        </a:p>
      </dgm:t>
    </dgm:pt>
    <dgm:pt modelId="{F860F962-2D8E-4170-B32D-15F989F37A06}" type="asst">
      <dgm:prSet custT="1"/>
      <dgm:spPr/>
      <dgm:t>
        <a:bodyPr/>
        <a:lstStyle/>
        <a:p>
          <a:r>
            <a:rPr lang="es-MX" sz="1100" dirty="0">
              <a:latin typeface="Arial" pitchFamily="34" charset="0"/>
              <a:cs typeface="Arial" pitchFamily="34" charset="0"/>
            </a:rPr>
            <a:t>HOMERO DURÁN FLORES</a:t>
          </a:r>
        </a:p>
        <a:p>
          <a:r>
            <a:rPr lang="es-MX" sz="800" b="0" i="0" u="none" dirty="0">
              <a:latin typeface="Arial" pitchFamily="34" charset="0"/>
              <a:cs typeface="Arial" pitchFamily="34" charset="0"/>
            </a:rPr>
            <a:t>DDRA04</a:t>
          </a:r>
          <a:endParaRPr lang="es-MX" sz="800" dirty="0">
            <a:latin typeface="Arial" pitchFamily="34" charset="0"/>
            <a:cs typeface="Arial" pitchFamily="34" charset="0"/>
          </a:endParaRPr>
        </a:p>
      </dgm:t>
    </dgm:pt>
    <dgm:pt modelId="{7E489AA8-D61B-4CAF-A3CB-B57C14BE885D}" type="parTrans" cxnId="{A694976A-8C5A-4610-837D-94E32468D9BC}">
      <dgm:prSet/>
      <dgm:spPr/>
      <dgm:t>
        <a:bodyPr/>
        <a:lstStyle/>
        <a:p>
          <a:endParaRPr lang="es-MX"/>
        </a:p>
      </dgm:t>
    </dgm:pt>
    <dgm:pt modelId="{698A6B51-B777-45D1-944E-03569E45F868}" type="sibTrans" cxnId="{A694976A-8C5A-4610-837D-94E32468D9BC}">
      <dgm:prSet/>
      <dgm:spPr/>
      <dgm:t>
        <a:bodyPr/>
        <a:lstStyle/>
        <a:p>
          <a:endParaRPr lang="es-MX"/>
        </a:p>
      </dgm:t>
    </dgm:pt>
    <dgm:pt modelId="{E25E842A-BAE2-4C85-AF10-0D4DD65B71AB}" type="asst">
      <dgm:prSet custT="1"/>
      <dgm:spPr/>
      <dgm:t>
        <a:bodyPr/>
        <a:lstStyle/>
        <a:p>
          <a:r>
            <a:rPr lang="es-MX" sz="1100" dirty="0">
              <a:latin typeface="Arial" pitchFamily="34" charset="0"/>
              <a:cs typeface="Arial" pitchFamily="34" charset="0"/>
            </a:rPr>
            <a:t>MÓNICA </a:t>
          </a:r>
          <a:r>
            <a:rPr lang="es-MX" sz="1100" dirty="0" smtClean="0">
              <a:latin typeface="Arial" pitchFamily="34" charset="0"/>
              <a:cs typeface="Arial" pitchFamily="34" charset="0"/>
            </a:rPr>
            <a:t>E. </a:t>
          </a:r>
          <a:r>
            <a:rPr lang="es-MX" sz="1100" dirty="0">
              <a:latin typeface="Arial" pitchFamily="34" charset="0"/>
              <a:cs typeface="Arial" pitchFamily="34" charset="0"/>
            </a:rPr>
            <a:t>BUSTOS DE LA CERDA</a:t>
          </a:r>
        </a:p>
        <a:p>
          <a:r>
            <a:rPr lang="es-MX" sz="800" b="0" i="0" u="none" dirty="0" smtClean="0">
              <a:latin typeface="Arial" pitchFamily="34" charset="0"/>
              <a:cs typeface="Arial" pitchFamily="34" charset="0"/>
            </a:rPr>
            <a:t>DDRA04</a:t>
          </a:r>
        </a:p>
      </dgm:t>
    </dgm:pt>
    <dgm:pt modelId="{30B4C3A3-B4B7-42D1-9A64-253A4CDF3A27}" type="parTrans" cxnId="{63A869FE-5525-4C7A-8D00-8669BD0D572E}">
      <dgm:prSet/>
      <dgm:spPr/>
      <dgm:t>
        <a:bodyPr/>
        <a:lstStyle/>
        <a:p>
          <a:endParaRPr lang="es-MX"/>
        </a:p>
      </dgm:t>
    </dgm:pt>
    <dgm:pt modelId="{CAA64C7D-C36F-413B-B1F7-38F2DB991EFF}" type="sibTrans" cxnId="{63A869FE-5525-4C7A-8D00-8669BD0D572E}">
      <dgm:prSet/>
      <dgm:spPr/>
      <dgm:t>
        <a:bodyPr/>
        <a:lstStyle/>
        <a:p>
          <a:endParaRPr lang="es-MX"/>
        </a:p>
      </dgm:t>
    </dgm:pt>
    <dgm:pt modelId="{DEEBF27F-725F-4FCD-A474-22976BF31078}" type="asst">
      <dgm:prSet custT="1"/>
      <dgm:spPr/>
      <dgm:t>
        <a:bodyPr/>
        <a:lstStyle/>
        <a:p>
          <a:r>
            <a:rPr lang="es-MX" sz="1100">
              <a:latin typeface="Arial" pitchFamily="34" charset="0"/>
              <a:cs typeface="Arial" pitchFamily="34" charset="0"/>
            </a:rPr>
            <a:t>PAULA HERRERA ESPARZA</a:t>
          </a:r>
        </a:p>
        <a:p>
          <a:r>
            <a:rPr lang="es-MX" sz="800" b="0" i="0" u="none">
              <a:latin typeface="Arial" pitchFamily="34" charset="0"/>
              <a:cs typeface="Arial" pitchFamily="34" charset="0"/>
            </a:rPr>
            <a:t>DDRA04</a:t>
          </a:r>
          <a:endParaRPr lang="es-MX" sz="800">
            <a:latin typeface="Arial" pitchFamily="34" charset="0"/>
            <a:cs typeface="Arial" pitchFamily="34" charset="0"/>
          </a:endParaRPr>
        </a:p>
      </dgm:t>
    </dgm:pt>
    <dgm:pt modelId="{D40662B1-5933-4180-AC4B-0C2AA0C50E13}" type="parTrans" cxnId="{1831580A-9671-4084-9287-A959BF08AFC2}">
      <dgm:prSet/>
      <dgm:spPr/>
      <dgm:t>
        <a:bodyPr/>
        <a:lstStyle/>
        <a:p>
          <a:endParaRPr lang="es-MX"/>
        </a:p>
      </dgm:t>
    </dgm:pt>
    <dgm:pt modelId="{FC92E2AF-30F1-4857-80A4-A7B26E693803}" type="sibTrans" cxnId="{1831580A-9671-4084-9287-A959BF08AFC2}">
      <dgm:prSet/>
      <dgm:spPr/>
      <dgm:t>
        <a:bodyPr/>
        <a:lstStyle/>
        <a:p>
          <a:endParaRPr lang="es-MX"/>
        </a:p>
      </dgm:t>
    </dgm:pt>
    <dgm:pt modelId="{65670411-7E72-4AB8-91DB-22BE2F665FA0}" type="asst">
      <dgm:prSet custT="1"/>
      <dgm:spPr/>
      <dgm:t>
        <a:bodyPr/>
        <a:lstStyle/>
        <a:p>
          <a:r>
            <a:rPr lang="es-MX" sz="1100">
              <a:latin typeface="Arial" pitchFamily="34" charset="0"/>
              <a:cs typeface="Arial" pitchFamily="34" charset="0"/>
            </a:rPr>
            <a:t>HILARIO DURÓN HERNÁNDEZ</a:t>
          </a:r>
        </a:p>
        <a:p>
          <a:r>
            <a:rPr lang="es-MX" sz="800" b="0" i="0" u="none">
              <a:latin typeface="Arial" pitchFamily="34" charset="0"/>
              <a:cs typeface="Arial" pitchFamily="34" charset="0"/>
            </a:rPr>
            <a:t>DDRA04</a:t>
          </a:r>
          <a:endParaRPr lang="es-MX" sz="800">
            <a:latin typeface="Arial" pitchFamily="34" charset="0"/>
            <a:cs typeface="Arial" pitchFamily="34" charset="0"/>
          </a:endParaRPr>
        </a:p>
      </dgm:t>
    </dgm:pt>
    <dgm:pt modelId="{D43400D9-B645-421F-B5AF-383269954FFD}" type="parTrans" cxnId="{EC093F1A-B35F-45D1-AA79-E1B020DFB236}">
      <dgm:prSet/>
      <dgm:spPr/>
      <dgm:t>
        <a:bodyPr/>
        <a:lstStyle/>
        <a:p>
          <a:endParaRPr lang="es-MX"/>
        </a:p>
      </dgm:t>
    </dgm:pt>
    <dgm:pt modelId="{65F9F753-67DF-49EA-AF12-07A3473922D0}" type="sibTrans" cxnId="{EC093F1A-B35F-45D1-AA79-E1B020DFB236}">
      <dgm:prSet/>
      <dgm:spPr/>
      <dgm:t>
        <a:bodyPr/>
        <a:lstStyle/>
        <a:p>
          <a:endParaRPr lang="es-MX"/>
        </a:p>
      </dgm:t>
    </dgm:pt>
    <dgm:pt modelId="{06F4B4B6-5C59-41CF-8D5C-5BDE1FC7F744}" type="asst">
      <dgm:prSet custT="1"/>
      <dgm:spPr/>
      <dgm:t>
        <a:bodyPr/>
        <a:lstStyle/>
        <a:p>
          <a:r>
            <a:rPr lang="es-MX" sz="1100" dirty="0">
              <a:latin typeface="Arial" pitchFamily="34" charset="0"/>
              <a:cs typeface="Arial" pitchFamily="34" charset="0"/>
            </a:rPr>
            <a:t>CARLOS </a:t>
          </a:r>
          <a:r>
            <a:rPr lang="es-MX" sz="1100" dirty="0" smtClean="0">
              <a:latin typeface="Arial" pitchFamily="34" charset="0"/>
              <a:cs typeface="Arial" pitchFamily="34" charset="0"/>
            </a:rPr>
            <a:t>A. </a:t>
          </a:r>
          <a:r>
            <a:rPr lang="es-MX" sz="1100" dirty="0">
              <a:latin typeface="Arial" pitchFamily="34" charset="0"/>
              <a:cs typeface="Arial" pitchFamily="34" charset="0"/>
            </a:rPr>
            <a:t>VALDÉZ DEL BOSQUE</a:t>
          </a:r>
        </a:p>
        <a:p>
          <a:r>
            <a:rPr lang="es-MX" sz="800" b="0" i="0" u="none" dirty="0">
              <a:latin typeface="Arial" pitchFamily="34" charset="0"/>
              <a:cs typeface="Arial" pitchFamily="34" charset="0"/>
            </a:rPr>
            <a:t>DDRA04</a:t>
          </a:r>
        </a:p>
      </dgm:t>
    </dgm:pt>
    <dgm:pt modelId="{CF132E89-D995-4159-88AE-E0C1215205CF}" type="parTrans" cxnId="{0DAD4E2A-17A1-4A9A-A3D3-FAE3DC9D45FA}">
      <dgm:prSet/>
      <dgm:spPr/>
      <dgm:t>
        <a:bodyPr/>
        <a:lstStyle/>
        <a:p>
          <a:endParaRPr lang="es-MX"/>
        </a:p>
      </dgm:t>
    </dgm:pt>
    <dgm:pt modelId="{4D374D27-7A6F-457E-97A1-D0D1A9B8674F}" type="sibTrans" cxnId="{0DAD4E2A-17A1-4A9A-A3D3-FAE3DC9D45FA}">
      <dgm:prSet/>
      <dgm:spPr/>
      <dgm:t>
        <a:bodyPr/>
        <a:lstStyle/>
        <a:p>
          <a:endParaRPr lang="es-MX"/>
        </a:p>
      </dgm:t>
    </dgm:pt>
    <dgm:pt modelId="{FC945104-9893-4B14-8CA3-1FC53AC91279}" type="asst">
      <dgm:prSet custT="1"/>
      <dgm:spPr/>
      <dgm:t>
        <a:bodyPr/>
        <a:lstStyle/>
        <a:p>
          <a:r>
            <a:rPr lang="es-MX" sz="1100" dirty="0">
              <a:latin typeface="Arial" pitchFamily="34" charset="0"/>
              <a:cs typeface="Arial" pitchFamily="34" charset="0"/>
            </a:rPr>
            <a:t>MARÍA ELENA LAGUARDA AGUIRRE</a:t>
          </a:r>
        </a:p>
        <a:p>
          <a:r>
            <a:rPr lang="es-MX" sz="800" b="0" i="0" u="none" dirty="0">
              <a:latin typeface="Arial" pitchFamily="34" charset="0"/>
              <a:cs typeface="Arial" pitchFamily="34" charset="0"/>
            </a:rPr>
            <a:t>DDRA04</a:t>
          </a:r>
          <a:endParaRPr lang="es-MX" sz="800" dirty="0">
            <a:latin typeface="Arial" pitchFamily="34" charset="0"/>
            <a:cs typeface="Arial" pitchFamily="34" charset="0"/>
          </a:endParaRPr>
        </a:p>
      </dgm:t>
    </dgm:pt>
    <dgm:pt modelId="{79FA6477-85F9-4DED-93E9-AC7E58D46164}" type="parTrans" cxnId="{34917788-4BD7-4F50-AFB6-9A68D4EFAEA8}">
      <dgm:prSet/>
      <dgm:spPr/>
      <dgm:t>
        <a:bodyPr/>
        <a:lstStyle/>
        <a:p>
          <a:endParaRPr lang="es-MX"/>
        </a:p>
      </dgm:t>
    </dgm:pt>
    <dgm:pt modelId="{9ED82112-6914-4298-8E17-C59ADD341E00}" type="sibTrans" cxnId="{34917788-4BD7-4F50-AFB6-9A68D4EFAEA8}">
      <dgm:prSet/>
      <dgm:spPr/>
      <dgm:t>
        <a:bodyPr/>
        <a:lstStyle/>
        <a:p>
          <a:endParaRPr lang="es-MX"/>
        </a:p>
      </dgm:t>
    </dgm:pt>
    <dgm:pt modelId="{8A38172D-7056-49CB-B954-F08FF53A6DF7}">
      <dgm:prSet phldrT="[Texto]" custT="1"/>
      <dgm:spPr/>
      <dgm:t>
        <a:bodyPr/>
        <a:lstStyle/>
        <a:p>
          <a:r>
            <a:rPr lang="es-MX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CUERPO EDILÍCIO </a:t>
          </a:r>
          <a:endParaRPr lang="es-MX" sz="1200" u="sng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9B4DC5D-57C0-4068-889B-0F41850CC118}" type="sibTrans" cxnId="{03819A07-2660-41B6-8EA0-14BC50B3E208}">
      <dgm:prSet/>
      <dgm:spPr/>
      <dgm:t>
        <a:bodyPr/>
        <a:lstStyle/>
        <a:p>
          <a:endParaRPr lang="es-MX"/>
        </a:p>
      </dgm:t>
    </dgm:pt>
    <dgm:pt modelId="{B46BE3FF-A5D8-4D1E-A960-18A6053CD299}" type="parTrans" cxnId="{03819A07-2660-41B6-8EA0-14BC50B3E208}">
      <dgm:prSet/>
      <dgm:spPr/>
      <dgm:t>
        <a:bodyPr/>
        <a:lstStyle/>
        <a:p>
          <a:endParaRPr lang="es-MX"/>
        </a:p>
      </dgm:t>
    </dgm:pt>
    <dgm:pt modelId="{15F3E132-675B-4D7C-9288-10ED19D3F5C3}" type="pres">
      <dgm:prSet presAssocID="{90B46C98-03BE-4441-B988-21E0FC922D2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AFFFFD02-E6DC-4EAF-A98E-C179AD1D7C92}" type="pres">
      <dgm:prSet presAssocID="{8A38172D-7056-49CB-B954-F08FF53A6DF7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B2E2C0ED-47A0-4186-9065-C779500465EA}" type="pres">
      <dgm:prSet presAssocID="{8A38172D-7056-49CB-B954-F08FF53A6DF7}" presName="rootComposite1" presStyleCnt="0"/>
      <dgm:spPr/>
      <dgm:t>
        <a:bodyPr/>
        <a:lstStyle/>
        <a:p>
          <a:endParaRPr lang="es-MX"/>
        </a:p>
      </dgm:t>
    </dgm:pt>
    <dgm:pt modelId="{28FDCF7F-9E47-44F9-BAE7-7E9F1A33C4C0}" type="pres">
      <dgm:prSet presAssocID="{8A38172D-7056-49CB-B954-F08FF53A6DF7}" presName="rootText1" presStyleLbl="node0" presStyleIdx="0" presStyleCnt="1" custScaleX="302250" custScaleY="129474" custLinFactX="19286" custLinFactNeighborX="100000" custLinFactNeighborY="-4771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42C9306-9C1E-4519-A558-BE585D210CA1}" type="pres">
      <dgm:prSet presAssocID="{8A38172D-7056-49CB-B954-F08FF53A6DF7}" presName="rootConnector1" presStyleLbl="node1" presStyleIdx="0" presStyleCnt="0"/>
      <dgm:spPr/>
      <dgm:t>
        <a:bodyPr/>
        <a:lstStyle/>
        <a:p>
          <a:endParaRPr lang="es-MX"/>
        </a:p>
      </dgm:t>
    </dgm:pt>
    <dgm:pt modelId="{FE0457EA-8EA9-4E0F-9E74-CFA3903A3197}" type="pres">
      <dgm:prSet presAssocID="{8A38172D-7056-49CB-B954-F08FF53A6DF7}" presName="hierChild2" presStyleCnt="0"/>
      <dgm:spPr/>
      <dgm:t>
        <a:bodyPr/>
        <a:lstStyle/>
        <a:p>
          <a:endParaRPr lang="es-MX"/>
        </a:p>
      </dgm:t>
    </dgm:pt>
    <dgm:pt modelId="{9477A9B8-44E2-4262-B022-963B760920D6}" type="pres">
      <dgm:prSet presAssocID="{2BD61D07-8100-47F6-B186-695E8F815712}" presName="Name37" presStyleLbl="parChTrans1D2" presStyleIdx="0" presStyleCnt="3"/>
      <dgm:spPr/>
      <dgm:t>
        <a:bodyPr/>
        <a:lstStyle/>
        <a:p>
          <a:endParaRPr lang="es-MX"/>
        </a:p>
      </dgm:t>
    </dgm:pt>
    <dgm:pt modelId="{4946B6EF-3D2E-4149-8BAC-298E5AB813C5}" type="pres">
      <dgm:prSet presAssocID="{DBF996B3-37BA-45E7-B258-109EBE09A81F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42F208A2-6062-44D5-AC1F-A3830F732EDF}" type="pres">
      <dgm:prSet presAssocID="{DBF996B3-37BA-45E7-B258-109EBE09A81F}" presName="rootComposite" presStyleCnt="0"/>
      <dgm:spPr/>
      <dgm:t>
        <a:bodyPr/>
        <a:lstStyle/>
        <a:p>
          <a:endParaRPr lang="es-MX"/>
        </a:p>
      </dgm:t>
    </dgm:pt>
    <dgm:pt modelId="{311B4A96-CF89-49EE-9EF8-BD2FF9454BB1}" type="pres">
      <dgm:prSet presAssocID="{DBF996B3-37BA-45E7-B258-109EBE09A81F}" presName="rootText" presStyleLbl="node2" presStyleIdx="0" presStyleCnt="3" custScaleX="363016" custScaleY="157543" custLinFactNeighborX="-9587" custLinFactNeighborY="337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4E4BC32-3954-47AD-860A-5895C35DB01F}" type="pres">
      <dgm:prSet presAssocID="{DBF996B3-37BA-45E7-B258-109EBE09A81F}" presName="rootConnector" presStyleLbl="node2" presStyleIdx="0" presStyleCnt="3"/>
      <dgm:spPr/>
      <dgm:t>
        <a:bodyPr/>
        <a:lstStyle/>
        <a:p>
          <a:endParaRPr lang="es-MX"/>
        </a:p>
      </dgm:t>
    </dgm:pt>
    <dgm:pt modelId="{6FD2FBAA-F51E-4784-A945-27A54BECD4BF}" type="pres">
      <dgm:prSet presAssocID="{DBF996B3-37BA-45E7-B258-109EBE09A81F}" presName="hierChild4" presStyleCnt="0"/>
      <dgm:spPr/>
      <dgm:t>
        <a:bodyPr/>
        <a:lstStyle/>
        <a:p>
          <a:endParaRPr lang="es-MX"/>
        </a:p>
      </dgm:t>
    </dgm:pt>
    <dgm:pt modelId="{D3744B11-7A21-4DEA-9C16-A9C84C069573}" type="pres">
      <dgm:prSet presAssocID="{DBF996B3-37BA-45E7-B258-109EBE09A81F}" presName="hierChild5" presStyleCnt="0"/>
      <dgm:spPr/>
      <dgm:t>
        <a:bodyPr/>
        <a:lstStyle/>
        <a:p>
          <a:endParaRPr lang="es-MX"/>
        </a:p>
      </dgm:t>
    </dgm:pt>
    <dgm:pt modelId="{6FE16847-1ED0-4129-B249-68510EE5069A}" type="pres">
      <dgm:prSet presAssocID="{FE1D759C-8DBE-4E30-A375-E58ABBE65596}" presName="Name37" presStyleLbl="parChTrans1D2" presStyleIdx="1" presStyleCnt="3"/>
      <dgm:spPr/>
      <dgm:t>
        <a:bodyPr/>
        <a:lstStyle/>
        <a:p>
          <a:endParaRPr lang="es-MX"/>
        </a:p>
      </dgm:t>
    </dgm:pt>
    <dgm:pt modelId="{FE135115-BE68-47B4-BC68-C696810B4138}" type="pres">
      <dgm:prSet presAssocID="{D1C10A65-F754-45D5-8CF7-0FAD539CFE5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25C66D14-2551-4C3D-83FB-AE18E71480AA}" type="pres">
      <dgm:prSet presAssocID="{D1C10A65-F754-45D5-8CF7-0FAD539CFE5D}" presName="rootComposite" presStyleCnt="0"/>
      <dgm:spPr/>
      <dgm:t>
        <a:bodyPr/>
        <a:lstStyle/>
        <a:p>
          <a:endParaRPr lang="es-MX"/>
        </a:p>
      </dgm:t>
    </dgm:pt>
    <dgm:pt modelId="{BD8FB348-5913-48E9-A6D1-62F561EC639C}" type="pres">
      <dgm:prSet presAssocID="{D1C10A65-F754-45D5-8CF7-0FAD539CFE5D}" presName="rootText" presStyleLbl="node2" presStyleIdx="1" presStyleCnt="3" custScaleX="361719" custScaleY="138555" custLinFactX="150737" custLinFactNeighborX="200000" custLinFactNeighborY="-164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125D30E-FE49-40EF-A668-D5F294660D18}" type="pres">
      <dgm:prSet presAssocID="{D1C10A65-F754-45D5-8CF7-0FAD539CFE5D}" presName="rootConnector" presStyleLbl="node2" presStyleIdx="1" presStyleCnt="3"/>
      <dgm:spPr/>
      <dgm:t>
        <a:bodyPr/>
        <a:lstStyle/>
        <a:p>
          <a:endParaRPr lang="es-MX"/>
        </a:p>
      </dgm:t>
    </dgm:pt>
    <dgm:pt modelId="{191BC87E-AB4D-4441-9DE9-0D24EFFA6FD5}" type="pres">
      <dgm:prSet presAssocID="{D1C10A65-F754-45D5-8CF7-0FAD539CFE5D}" presName="hierChild4" presStyleCnt="0"/>
      <dgm:spPr/>
      <dgm:t>
        <a:bodyPr/>
        <a:lstStyle/>
        <a:p>
          <a:endParaRPr lang="es-MX"/>
        </a:p>
      </dgm:t>
    </dgm:pt>
    <dgm:pt modelId="{445263F9-C94A-413A-AE3F-AE66838F8757}" type="pres">
      <dgm:prSet presAssocID="{D1C10A65-F754-45D5-8CF7-0FAD539CFE5D}" presName="hierChild5" presStyleCnt="0"/>
      <dgm:spPr/>
      <dgm:t>
        <a:bodyPr/>
        <a:lstStyle/>
        <a:p>
          <a:endParaRPr lang="es-MX"/>
        </a:p>
      </dgm:t>
    </dgm:pt>
    <dgm:pt modelId="{9699F11C-78D1-4BC6-BA4D-C24512F59E1D}" type="pres">
      <dgm:prSet presAssocID="{9BB0D7B2-B10A-4A8A-BB56-E415DD734261}" presName="Name37" presStyleLbl="parChTrans1D2" presStyleIdx="2" presStyleCnt="3"/>
      <dgm:spPr/>
      <dgm:t>
        <a:bodyPr/>
        <a:lstStyle/>
        <a:p>
          <a:endParaRPr lang="es-MX"/>
        </a:p>
      </dgm:t>
    </dgm:pt>
    <dgm:pt modelId="{4F173BFA-D597-4038-85AE-8656DDFC481D}" type="pres">
      <dgm:prSet presAssocID="{C751B7C5-205E-4A4B-9B5E-CC7970951E0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DF9748F8-F776-4E46-BBF9-7DAEAA4EE4A9}" type="pres">
      <dgm:prSet presAssocID="{C751B7C5-205E-4A4B-9B5E-CC7970951E06}" presName="rootComposite" presStyleCnt="0"/>
      <dgm:spPr/>
      <dgm:t>
        <a:bodyPr/>
        <a:lstStyle/>
        <a:p>
          <a:endParaRPr lang="es-MX"/>
        </a:p>
      </dgm:t>
    </dgm:pt>
    <dgm:pt modelId="{7C89417E-15C0-458A-ABFD-E721D5CE2ADE}" type="pres">
      <dgm:prSet presAssocID="{C751B7C5-205E-4A4B-9B5E-CC7970951E06}" presName="rootText" presStyleLbl="node2" presStyleIdx="2" presStyleCnt="3" custScaleX="145050" custLinFactX="-100000" custLinFactNeighborX="-153572" custLinFactNeighborY="9879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5DA1C6F-F736-4706-871C-3D93C1B2A75C}" type="pres">
      <dgm:prSet presAssocID="{C751B7C5-205E-4A4B-9B5E-CC7970951E06}" presName="rootConnector" presStyleLbl="node2" presStyleIdx="2" presStyleCnt="3"/>
      <dgm:spPr/>
      <dgm:t>
        <a:bodyPr/>
        <a:lstStyle/>
        <a:p>
          <a:endParaRPr lang="es-MX"/>
        </a:p>
      </dgm:t>
    </dgm:pt>
    <dgm:pt modelId="{43A6106E-D935-482C-ABCE-71A9B423F94A}" type="pres">
      <dgm:prSet presAssocID="{C751B7C5-205E-4A4B-9B5E-CC7970951E06}" presName="hierChild4" presStyleCnt="0"/>
      <dgm:spPr/>
      <dgm:t>
        <a:bodyPr/>
        <a:lstStyle/>
        <a:p>
          <a:endParaRPr lang="es-MX"/>
        </a:p>
      </dgm:t>
    </dgm:pt>
    <dgm:pt modelId="{552E056F-412C-49BF-85B1-9F783A72DAA5}" type="pres">
      <dgm:prSet presAssocID="{C751B7C5-205E-4A4B-9B5E-CC7970951E06}" presName="hierChild5" presStyleCnt="0"/>
      <dgm:spPr/>
      <dgm:t>
        <a:bodyPr/>
        <a:lstStyle/>
        <a:p>
          <a:endParaRPr lang="es-MX"/>
        </a:p>
      </dgm:t>
    </dgm:pt>
    <dgm:pt modelId="{64051FFD-1EBC-4227-9A79-77F75E819907}" type="pres">
      <dgm:prSet presAssocID="{CB3E5E31-455C-4ED7-ABAB-BB0BDE136A04}" presName="Name111" presStyleLbl="parChTrans1D3" presStyleIdx="0" presStyleCnt="15"/>
      <dgm:spPr/>
      <dgm:t>
        <a:bodyPr/>
        <a:lstStyle/>
        <a:p>
          <a:endParaRPr lang="es-MX"/>
        </a:p>
      </dgm:t>
    </dgm:pt>
    <dgm:pt modelId="{5C7FDFE5-8D5D-425E-BC87-45ED98F66FA0}" type="pres">
      <dgm:prSet presAssocID="{1B0B2FBD-8400-4744-BBE7-289FA159042F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D5C2219A-E7FF-4BB8-9D76-7585F4ECD8D7}" type="pres">
      <dgm:prSet presAssocID="{1B0B2FBD-8400-4744-BBE7-289FA159042F}" presName="rootComposite3" presStyleCnt="0"/>
      <dgm:spPr/>
      <dgm:t>
        <a:bodyPr/>
        <a:lstStyle/>
        <a:p>
          <a:endParaRPr lang="es-MX"/>
        </a:p>
      </dgm:t>
    </dgm:pt>
    <dgm:pt modelId="{F92AB263-E280-49F9-AAC7-053CD7DF1060}" type="pres">
      <dgm:prSet presAssocID="{1B0B2FBD-8400-4744-BBE7-289FA159042F}" presName="rootText3" presStyleLbl="asst2" presStyleIdx="0" presStyleCnt="15" custScaleX="332469" custLinFactX="100000" custLinFactNeighborX="105993" custLinFactNeighborY="8969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F3F1D0D-AE8C-4073-940A-F8EE9EA95176}" type="pres">
      <dgm:prSet presAssocID="{1B0B2FBD-8400-4744-BBE7-289FA159042F}" presName="rootConnector3" presStyleLbl="asst2" presStyleIdx="0" presStyleCnt="15"/>
      <dgm:spPr/>
      <dgm:t>
        <a:bodyPr/>
        <a:lstStyle/>
        <a:p>
          <a:endParaRPr lang="es-MX"/>
        </a:p>
      </dgm:t>
    </dgm:pt>
    <dgm:pt modelId="{67DA0F84-748A-4165-AF32-52A4C5A3A7DC}" type="pres">
      <dgm:prSet presAssocID="{1B0B2FBD-8400-4744-BBE7-289FA159042F}" presName="hierChild6" presStyleCnt="0"/>
      <dgm:spPr/>
      <dgm:t>
        <a:bodyPr/>
        <a:lstStyle/>
        <a:p>
          <a:endParaRPr lang="es-MX"/>
        </a:p>
      </dgm:t>
    </dgm:pt>
    <dgm:pt modelId="{D66CBBA6-8B83-4C11-83C8-AA25A198E7A9}" type="pres">
      <dgm:prSet presAssocID="{1B0B2FBD-8400-4744-BBE7-289FA159042F}" presName="hierChild7" presStyleCnt="0"/>
      <dgm:spPr/>
      <dgm:t>
        <a:bodyPr/>
        <a:lstStyle/>
        <a:p>
          <a:endParaRPr lang="es-MX"/>
        </a:p>
      </dgm:t>
    </dgm:pt>
    <dgm:pt modelId="{7773F3FB-2247-4F3B-8D87-2ECF6DE51D72}" type="pres">
      <dgm:prSet presAssocID="{929458A3-DA33-4D38-B2C4-F491075E772D}" presName="Name111" presStyleLbl="parChTrans1D3" presStyleIdx="1" presStyleCnt="15"/>
      <dgm:spPr/>
      <dgm:t>
        <a:bodyPr/>
        <a:lstStyle/>
        <a:p>
          <a:endParaRPr lang="es-MX"/>
        </a:p>
      </dgm:t>
    </dgm:pt>
    <dgm:pt modelId="{5FBA392E-B8C8-4C86-8F52-BAE87AA11170}" type="pres">
      <dgm:prSet presAssocID="{8C2BCC94-F8DF-4081-AD07-B85C9080E1C3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20E07281-44ED-4FF5-B315-8664C895CFF7}" type="pres">
      <dgm:prSet presAssocID="{8C2BCC94-F8DF-4081-AD07-B85C9080E1C3}" presName="rootComposite3" presStyleCnt="0"/>
      <dgm:spPr/>
      <dgm:t>
        <a:bodyPr/>
        <a:lstStyle/>
        <a:p>
          <a:endParaRPr lang="es-MX"/>
        </a:p>
      </dgm:t>
    </dgm:pt>
    <dgm:pt modelId="{B55F51C7-F85F-4115-9C97-8D853B45FB0C}" type="pres">
      <dgm:prSet presAssocID="{8C2BCC94-F8DF-4081-AD07-B85C9080E1C3}" presName="rootText3" presStyleLbl="asst2" presStyleIdx="1" presStyleCnt="15" custScaleX="327743" custLinFactX="-305345" custLinFactNeighborX="-400000" custLinFactNeighborY="8969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FAF5DDF-4880-499E-A4BD-418A9160E2C8}" type="pres">
      <dgm:prSet presAssocID="{8C2BCC94-F8DF-4081-AD07-B85C9080E1C3}" presName="rootConnector3" presStyleLbl="asst2" presStyleIdx="1" presStyleCnt="15"/>
      <dgm:spPr/>
      <dgm:t>
        <a:bodyPr/>
        <a:lstStyle/>
        <a:p>
          <a:endParaRPr lang="es-MX"/>
        </a:p>
      </dgm:t>
    </dgm:pt>
    <dgm:pt modelId="{119298B3-1D14-4FF0-998A-C8B738A786FC}" type="pres">
      <dgm:prSet presAssocID="{8C2BCC94-F8DF-4081-AD07-B85C9080E1C3}" presName="hierChild6" presStyleCnt="0"/>
      <dgm:spPr/>
      <dgm:t>
        <a:bodyPr/>
        <a:lstStyle/>
        <a:p>
          <a:endParaRPr lang="es-MX"/>
        </a:p>
      </dgm:t>
    </dgm:pt>
    <dgm:pt modelId="{2FD04266-633A-4A46-A674-55564CAC7575}" type="pres">
      <dgm:prSet presAssocID="{8C2BCC94-F8DF-4081-AD07-B85C9080E1C3}" presName="hierChild7" presStyleCnt="0"/>
      <dgm:spPr/>
      <dgm:t>
        <a:bodyPr/>
        <a:lstStyle/>
        <a:p>
          <a:endParaRPr lang="es-MX"/>
        </a:p>
      </dgm:t>
    </dgm:pt>
    <dgm:pt modelId="{4FDF4734-D560-486A-ACC0-D28B3ADECEAE}" type="pres">
      <dgm:prSet presAssocID="{86DDB951-8882-492E-B4E0-8FC926D2D14E}" presName="Name111" presStyleLbl="parChTrans1D3" presStyleIdx="2" presStyleCnt="15"/>
      <dgm:spPr/>
      <dgm:t>
        <a:bodyPr/>
        <a:lstStyle/>
        <a:p>
          <a:endParaRPr lang="es-MX"/>
        </a:p>
      </dgm:t>
    </dgm:pt>
    <dgm:pt modelId="{D681CA2C-890B-4B6B-A159-CA03E6C3C052}" type="pres">
      <dgm:prSet presAssocID="{415CF3BF-887E-4B69-9E25-4085977B8E57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3E92D873-7CD6-4DE9-A79D-CE5D2ED5E578}" type="pres">
      <dgm:prSet presAssocID="{415CF3BF-887E-4B69-9E25-4085977B8E57}" presName="rootComposite3" presStyleCnt="0"/>
      <dgm:spPr/>
      <dgm:t>
        <a:bodyPr/>
        <a:lstStyle/>
        <a:p>
          <a:endParaRPr lang="es-MX"/>
        </a:p>
      </dgm:t>
    </dgm:pt>
    <dgm:pt modelId="{AE39D31F-EC76-4CF0-BCC7-99EED23A9810}" type="pres">
      <dgm:prSet presAssocID="{415CF3BF-887E-4B69-9E25-4085977B8E57}" presName="rootText3" presStyleLbl="asst2" presStyleIdx="2" presStyleCnt="15" custScaleX="330023" custScaleY="97827" custLinFactX="-144996" custLinFactNeighborX="-200000" custLinFactNeighborY="8077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B7039B6-C6FA-4724-B55F-0028664FA020}" type="pres">
      <dgm:prSet presAssocID="{415CF3BF-887E-4B69-9E25-4085977B8E57}" presName="rootConnector3" presStyleLbl="asst2" presStyleIdx="2" presStyleCnt="15"/>
      <dgm:spPr/>
      <dgm:t>
        <a:bodyPr/>
        <a:lstStyle/>
        <a:p>
          <a:endParaRPr lang="es-MX"/>
        </a:p>
      </dgm:t>
    </dgm:pt>
    <dgm:pt modelId="{39EA41C4-A3FA-4EA2-B547-AC1198B60361}" type="pres">
      <dgm:prSet presAssocID="{415CF3BF-887E-4B69-9E25-4085977B8E57}" presName="hierChild6" presStyleCnt="0"/>
      <dgm:spPr/>
      <dgm:t>
        <a:bodyPr/>
        <a:lstStyle/>
        <a:p>
          <a:endParaRPr lang="es-MX"/>
        </a:p>
      </dgm:t>
    </dgm:pt>
    <dgm:pt modelId="{F5CC0A35-1067-469E-B34A-32B73BB4BC71}" type="pres">
      <dgm:prSet presAssocID="{415CF3BF-887E-4B69-9E25-4085977B8E57}" presName="hierChild7" presStyleCnt="0"/>
      <dgm:spPr/>
      <dgm:t>
        <a:bodyPr/>
        <a:lstStyle/>
        <a:p>
          <a:endParaRPr lang="es-MX"/>
        </a:p>
      </dgm:t>
    </dgm:pt>
    <dgm:pt modelId="{508B9DBB-EBB1-49BC-9872-7DCD93A9134E}" type="pres">
      <dgm:prSet presAssocID="{DFF04474-10B0-41CF-BC94-B24DEDBFB589}" presName="Name111" presStyleLbl="parChTrans1D3" presStyleIdx="3" presStyleCnt="15"/>
      <dgm:spPr/>
      <dgm:t>
        <a:bodyPr/>
        <a:lstStyle/>
        <a:p>
          <a:endParaRPr lang="es-MX"/>
        </a:p>
      </dgm:t>
    </dgm:pt>
    <dgm:pt modelId="{80AFF517-E3AD-4F30-A90B-7397D9BD116A}" type="pres">
      <dgm:prSet presAssocID="{F7DD7B68-7317-4543-8C38-236D2E597F58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96F9D552-5CD8-4982-B9BF-01AC426A8A9A}" type="pres">
      <dgm:prSet presAssocID="{F7DD7B68-7317-4543-8C38-236D2E597F58}" presName="rootComposite3" presStyleCnt="0"/>
      <dgm:spPr/>
      <dgm:t>
        <a:bodyPr/>
        <a:lstStyle/>
        <a:p>
          <a:endParaRPr lang="es-MX"/>
        </a:p>
      </dgm:t>
    </dgm:pt>
    <dgm:pt modelId="{5C0D9481-8D22-48BC-A080-A52218C31250}" type="pres">
      <dgm:prSet presAssocID="{F7DD7B68-7317-4543-8C38-236D2E597F58}" presName="rootText3" presStyleLbl="asst2" presStyleIdx="3" presStyleCnt="15" custScaleX="332821" custLinFactX="-57329" custLinFactNeighborX="-100000" custLinFactNeighborY="78868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855BD02-BF49-43C1-8ADC-EC1AA39FF527}" type="pres">
      <dgm:prSet presAssocID="{F7DD7B68-7317-4543-8C38-236D2E597F58}" presName="rootConnector3" presStyleLbl="asst2" presStyleIdx="3" presStyleCnt="15"/>
      <dgm:spPr/>
      <dgm:t>
        <a:bodyPr/>
        <a:lstStyle/>
        <a:p>
          <a:endParaRPr lang="es-MX"/>
        </a:p>
      </dgm:t>
    </dgm:pt>
    <dgm:pt modelId="{417304C9-F745-4CC4-B904-223208C906C9}" type="pres">
      <dgm:prSet presAssocID="{F7DD7B68-7317-4543-8C38-236D2E597F58}" presName="hierChild6" presStyleCnt="0"/>
      <dgm:spPr/>
      <dgm:t>
        <a:bodyPr/>
        <a:lstStyle/>
        <a:p>
          <a:endParaRPr lang="es-MX"/>
        </a:p>
      </dgm:t>
    </dgm:pt>
    <dgm:pt modelId="{1686CAB5-7A09-44BD-A5ED-E88D8C48357D}" type="pres">
      <dgm:prSet presAssocID="{F7DD7B68-7317-4543-8C38-236D2E597F58}" presName="hierChild7" presStyleCnt="0"/>
      <dgm:spPr/>
      <dgm:t>
        <a:bodyPr/>
        <a:lstStyle/>
        <a:p>
          <a:endParaRPr lang="es-MX"/>
        </a:p>
      </dgm:t>
    </dgm:pt>
    <dgm:pt modelId="{3AC054AB-68DC-4B83-AAD6-2ED15E734B82}" type="pres">
      <dgm:prSet presAssocID="{986F70EC-CE24-442E-A1A4-F5F08076E2C5}" presName="Name111" presStyleLbl="parChTrans1D3" presStyleIdx="4" presStyleCnt="15"/>
      <dgm:spPr/>
      <dgm:t>
        <a:bodyPr/>
        <a:lstStyle/>
        <a:p>
          <a:endParaRPr lang="es-MX"/>
        </a:p>
      </dgm:t>
    </dgm:pt>
    <dgm:pt modelId="{D1BAC6D4-161D-4994-899A-4420F106027B}" type="pres">
      <dgm:prSet presAssocID="{843BDB69-0F81-49BE-B420-D78C6B199B34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35B67BCA-A7CA-4961-8208-6BD0614EE444}" type="pres">
      <dgm:prSet presAssocID="{843BDB69-0F81-49BE-B420-D78C6B199B34}" presName="rootComposite3" presStyleCnt="0"/>
      <dgm:spPr/>
      <dgm:t>
        <a:bodyPr/>
        <a:lstStyle/>
        <a:p>
          <a:endParaRPr lang="es-MX"/>
        </a:p>
      </dgm:t>
    </dgm:pt>
    <dgm:pt modelId="{19348545-9DC9-4A54-AAD9-C1EF37057404}" type="pres">
      <dgm:prSet presAssocID="{843BDB69-0F81-49BE-B420-D78C6B199B34}" presName="rootText3" presStyleLbl="asst2" presStyleIdx="4" presStyleCnt="15" custScaleX="332165" custLinFactX="-144995" custLinFactNeighborX="-200000" custLinFactNeighborY="6215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FB36AD4-D960-43BB-AA49-A910B31A750E}" type="pres">
      <dgm:prSet presAssocID="{843BDB69-0F81-49BE-B420-D78C6B199B34}" presName="rootConnector3" presStyleLbl="asst2" presStyleIdx="4" presStyleCnt="15"/>
      <dgm:spPr/>
      <dgm:t>
        <a:bodyPr/>
        <a:lstStyle/>
        <a:p>
          <a:endParaRPr lang="es-MX"/>
        </a:p>
      </dgm:t>
    </dgm:pt>
    <dgm:pt modelId="{ACF2D1BB-925B-4CDA-B697-43BDF0BAD2F3}" type="pres">
      <dgm:prSet presAssocID="{843BDB69-0F81-49BE-B420-D78C6B199B34}" presName="hierChild6" presStyleCnt="0"/>
      <dgm:spPr/>
      <dgm:t>
        <a:bodyPr/>
        <a:lstStyle/>
        <a:p>
          <a:endParaRPr lang="es-MX"/>
        </a:p>
      </dgm:t>
    </dgm:pt>
    <dgm:pt modelId="{530FF4B3-3E3C-44A9-A250-42D07E7F6232}" type="pres">
      <dgm:prSet presAssocID="{843BDB69-0F81-49BE-B420-D78C6B199B34}" presName="hierChild7" presStyleCnt="0"/>
      <dgm:spPr/>
      <dgm:t>
        <a:bodyPr/>
        <a:lstStyle/>
        <a:p>
          <a:endParaRPr lang="es-MX"/>
        </a:p>
      </dgm:t>
    </dgm:pt>
    <dgm:pt modelId="{0822CC99-6F9D-4F1F-95C8-89668F118377}" type="pres">
      <dgm:prSet presAssocID="{7B34A5B8-A7EF-4637-9BC4-B9854CC3A17A}" presName="Name111" presStyleLbl="parChTrans1D3" presStyleIdx="5" presStyleCnt="15"/>
      <dgm:spPr/>
      <dgm:t>
        <a:bodyPr/>
        <a:lstStyle/>
        <a:p>
          <a:endParaRPr lang="es-MX"/>
        </a:p>
      </dgm:t>
    </dgm:pt>
    <dgm:pt modelId="{7868A9AB-EAA2-4329-AC51-38A15D5C9CB4}" type="pres">
      <dgm:prSet presAssocID="{6E9135F3-0E99-4F03-A7C4-E48FFE904EAF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62491462-FDA0-40AD-9ACA-288BF5E1D3FA}" type="pres">
      <dgm:prSet presAssocID="{6E9135F3-0E99-4F03-A7C4-E48FFE904EAF}" presName="rootComposite3" presStyleCnt="0"/>
      <dgm:spPr/>
      <dgm:t>
        <a:bodyPr/>
        <a:lstStyle/>
        <a:p>
          <a:endParaRPr lang="es-MX"/>
        </a:p>
      </dgm:t>
    </dgm:pt>
    <dgm:pt modelId="{36D0182A-AFC8-4935-9A3F-E113F575519C}" type="pres">
      <dgm:prSet presAssocID="{6E9135F3-0E99-4F03-A7C4-E48FFE904EAF}" presName="rootText3" presStyleLbl="asst2" presStyleIdx="5" presStyleCnt="15" custScaleX="332307" custLinFactX="-53941" custLinFactNeighborX="-100000" custLinFactNeighborY="6861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6273E57-CD86-4189-96F8-73B9DADA0DBA}" type="pres">
      <dgm:prSet presAssocID="{6E9135F3-0E99-4F03-A7C4-E48FFE904EAF}" presName="rootConnector3" presStyleLbl="asst2" presStyleIdx="5" presStyleCnt="15"/>
      <dgm:spPr/>
      <dgm:t>
        <a:bodyPr/>
        <a:lstStyle/>
        <a:p>
          <a:endParaRPr lang="es-MX"/>
        </a:p>
      </dgm:t>
    </dgm:pt>
    <dgm:pt modelId="{D372B50D-804E-443A-9153-F1DC7E9BB7EB}" type="pres">
      <dgm:prSet presAssocID="{6E9135F3-0E99-4F03-A7C4-E48FFE904EAF}" presName="hierChild6" presStyleCnt="0"/>
      <dgm:spPr/>
      <dgm:t>
        <a:bodyPr/>
        <a:lstStyle/>
        <a:p>
          <a:endParaRPr lang="es-MX"/>
        </a:p>
      </dgm:t>
    </dgm:pt>
    <dgm:pt modelId="{DC9FA6B4-7720-4EAD-8F36-5444CD23BDF5}" type="pres">
      <dgm:prSet presAssocID="{6E9135F3-0E99-4F03-A7C4-E48FFE904EAF}" presName="hierChild7" presStyleCnt="0"/>
      <dgm:spPr/>
      <dgm:t>
        <a:bodyPr/>
        <a:lstStyle/>
        <a:p>
          <a:endParaRPr lang="es-MX"/>
        </a:p>
      </dgm:t>
    </dgm:pt>
    <dgm:pt modelId="{85CFFA85-1415-43F7-865D-A751AA9A4B7A}" type="pres">
      <dgm:prSet presAssocID="{4FA2E6B4-1055-4CC0-9ABB-BDFD1B81E990}" presName="Name111" presStyleLbl="parChTrans1D3" presStyleIdx="6" presStyleCnt="15"/>
      <dgm:spPr/>
      <dgm:t>
        <a:bodyPr/>
        <a:lstStyle/>
        <a:p>
          <a:endParaRPr lang="es-MX"/>
        </a:p>
      </dgm:t>
    </dgm:pt>
    <dgm:pt modelId="{E5C37835-3396-4C3E-8AC0-FAAE72A263E5}" type="pres">
      <dgm:prSet presAssocID="{1DCA5F66-7261-4968-8F6E-ED39D25E9124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36791F80-BAB4-4EB4-B219-3868506DAA93}" type="pres">
      <dgm:prSet presAssocID="{1DCA5F66-7261-4968-8F6E-ED39D25E9124}" presName="rootComposite3" presStyleCnt="0"/>
      <dgm:spPr/>
      <dgm:t>
        <a:bodyPr/>
        <a:lstStyle/>
        <a:p>
          <a:endParaRPr lang="es-MX"/>
        </a:p>
      </dgm:t>
    </dgm:pt>
    <dgm:pt modelId="{D348D615-6E02-4AAD-9C09-98A605E567CA}" type="pres">
      <dgm:prSet presAssocID="{1DCA5F66-7261-4968-8F6E-ED39D25E9124}" presName="rootText3" presStyleLbl="asst2" presStyleIdx="6" presStyleCnt="15" custScaleX="332826" custLinFactX="-144995" custLinFactNeighborX="-200000" custLinFactNeighborY="4482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A547475-06AC-4AE5-BD83-583D8EBAA018}" type="pres">
      <dgm:prSet presAssocID="{1DCA5F66-7261-4968-8F6E-ED39D25E9124}" presName="rootConnector3" presStyleLbl="asst2" presStyleIdx="6" presStyleCnt="15"/>
      <dgm:spPr/>
      <dgm:t>
        <a:bodyPr/>
        <a:lstStyle/>
        <a:p>
          <a:endParaRPr lang="es-MX"/>
        </a:p>
      </dgm:t>
    </dgm:pt>
    <dgm:pt modelId="{852017A9-EAD6-40FE-BE4C-DF1AD2B28C2C}" type="pres">
      <dgm:prSet presAssocID="{1DCA5F66-7261-4968-8F6E-ED39D25E9124}" presName="hierChild6" presStyleCnt="0"/>
      <dgm:spPr/>
      <dgm:t>
        <a:bodyPr/>
        <a:lstStyle/>
        <a:p>
          <a:endParaRPr lang="es-MX"/>
        </a:p>
      </dgm:t>
    </dgm:pt>
    <dgm:pt modelId="{CF03BF8C-47DD-488D-8A96-4D13561F30D7}" type="pres">
      <dgm:prSet presAssocID="{1DCA5F66-7261-4968-8F6E-ED39D25E9124}" presName="hierChild7" presStyleCnt="0"/>
      <dgm:spPr/>
      <dgm:t>
        <a:bodyPr/>
        <a:lstStyle/>
        <a:p>
          <a:endParaRPr lang="es-MX"/>
        </a:p>
      </dgm:t>
    </dgm:pt>
    <dgm:pt modelId="{596BB5CF-1120-44C3-AE0B-5333D6EA1AAF}" type="pres">
      <dgm:prSet presAssocID="{666C5109-006C-463C-A94A-7B13BFA54B1C}" presName="Name111" presStyleLbl="parChTrans1D3" presStyleIdx="7" presStyleCnt="15"/>
      <dgm:spPr/>
      <dgm:t>
        <a:bodyPr/>
        <a:lstStyle/>
        <a:p>
          <a:endParaRPr lang="es-MX"/>
        </a:p>
      </dgm:t>
    </dgm:pt>
    <dgm:pt modelId="{21114BE7-4CFC-4073-9FDC-3D70B2FB61B8}" type="pres">
      <dgm:prSet presAssocID="{40C9668C-9DBC-424C-9EB6-D50AA9448FAF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5D029000-6FC0-44DD-A178-67DF5B77A216}" type="pres">
      <dgm:prSet presAssocID="{40C9668C-9DBC-424C-9EB6-D50AA9448FAF}" presName="rootComposite3" presStyleCnt="0"/>
      <dgm:spPr/>
      <dgm:t>
        <a:bodyPr/>
        <a:lstStyle/>
        <a:p>
          <a:endParaRPr lang="es-MX"/>
        </a:p>
      </dgm:t>
    </dgm:pt>
    <dgm:pt modelId="{87D39D1E-F94B-4743-9E1B-D7D405622BBC}" type="pres">
      <dgm:prSet presAssocID="{40C9668C-9DBC-424C-9EB6-D50AA9448FAF}" presName="rootText3" presStyleLbl="asst2" presStyleIdx="7" presStyleCnt="15" custScaleX="331685" custLinFactX="-56106" custLinFactNeighborX="-100000" custLinFactNeighborY="4666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B1BB54C-5051-4F19-86F1-0D69D4BE5BD6}" type="pres">
      <dgm:prSet presAssocID="{40C9668C-9DBC-424C-9EB6-D50AA9448FAF}" presName="rootConnector3" presStyleLbl="asst2" presStyleIdx="7" presStyleCnt="15"/>
      <dgm:spPr/>
      <dgm:t>
        <a:bodyPr/>
        <a:lstStyle/>
        <a:p>
          <a:endParaRPr lang="es-MX"/>
        </a:p>
      </dgm:t>
    </dgm:pt>
    <dgm:pt modelId="{B85A68A0-8682-42B0-9834-0D3296A0AEED}" type="pres">
      <dgm:prSet presAssocID="{40C9668C-9DBC-424C-9EB6-D50AA9448FAF}" presName="hierChild6" presStyleCnt="0"/>
      <dgm:spPr/>
      <dgm:t>
        <a:bodyPr/>
        <a:lstStyle/>
        <a:p>
          <a:endParaRPr lang="es-MX"/>
        </a:p>
      </dgm:t>
    </dgm:pt>
    <dgm:pt modelId="{68F67493-85C2-479C-BE93-D86344A7C5E0}" type="pres">
      <dgm:prSet presAssocID="{40C9668C-9DBC-424C-9EB6-D50AA9448FAF}" presName="hierChild7" presStyleCnt="0"/>
      <dgm:spPr/>
      <dgm:t>
        <a:bodyPr/>
        <a:lstStyle/>
        <a:p>
          <a:endParaRPr lang="es-MX"/>
        </a:p>
      </dgm:t>
    </dgm:pt>
    <dgm:pt modelId="{0CA7727E-0D23-4F83-9A9B-B6A7C114AE11}" type="pres">
      <dgm:prSet presAssocID="{2ED2A539-33CC-4593-8DF7-C7A457B50A2E}" presName="Name111" presStyleLbl="parChTrans1D3" presStyleIdx="8" presStyleCnt="15"/>
      <dgm:spPr/>
      <dgm:t>
        <a:bodyPr/>
        <a:lstStyle/>
        <a:p>
          <a:endParaRPr lang="es-MX"/>
        </a:p>
      </dgm:t>
    </dgm:pt>
    <dgm:pt modelId="{713809E5-FA80-41BB-90FE-642AB789B92E}" type="pres">
      <dgm:prSet presAssocID="{F2A9D2EB-7E5C-4B7D-A17E-76295A9ADC50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3D90E676-10E2-4D15-A6F1-9DECC76AC605}" type="pres">
      <dgm:prSet presAssocID="{F2A9D2EB-7E5C-4B7D-A17E-76295A9ADC50}" presName="rootComposite3" presStyleCnt="0"/>
      <dgm:spPr/>
      <dgm:t>
        <a:bodyPr/>
        <a:lstStyle/>
        <a:p>
          <a:endParaRPr lang="es-MX"/>
        </a:p>
      </dgm:t>
    </dgm:pt>
    <dgm:pt modelId="{BE312234-6310-4296-8C7A-44B7B9C73530}" type="pres">
      <dgm:prSet presAssocID="{F2A9D2EB-7E5C-4B7D-A17E-76295A9ADC50}" presName="rootText3" presStyleLbl="asst2" presStyleIdx="8" presStyleCnt="15" custScaleX="334130" custLinFactX="-144995" custLinFactNeighborX="-200000" custLinFactNeighborY="25659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5128C890-20A0-46F0-85B9-F7ACFB6EB96D}" type="pres">
      <dgm:prSet presAssocID="{F2A9D2EB-7E5C-4B7D-A17E-76295A9ADC50}" presName="rootConnector3" presStyleLbl="asst2" presStyleIdx="8" presStyleCnt="15"/>
      <dgm:spPr/>
      <dgm:t>
        <a:bodyPr/>
        <a:lstStyle/>
        <a:p>
          <a:endParaRPr lang="es-MX"/>
        </a:p>
      </dgm:t>
    </dgm:pt>
    <dgm:pt modelId="{31CEFCB7-C8C4-481F-B36D-40AF1691BEF2}" type="pres">
      <dgm:prSet presAssocID="{F2A9D2EB-7E5C-4B7D-A17E-76295A9ADC50}" presName="hierChild6" presStyleCnt="0"/>
      <dgm:spPr/>
      <dgm:t>
        <a:bodyPr/>
        <a:lstStyle/>
        <a:p>
          <a:endParaRPr lang="es-MX"/>
        </a:p>
      </dgm:t>
    </dgm:pt>
    <dgm:pt modelId="{FED3897B-AB0F-42FF-AFB3-B6CB60460825}" type="pres">
      <dgm:prSet presAssocID="{F2A9D2EB-7E5C-4B7D-A17E-76295A9ADC50}" presName="hierChild7" presStyleCnt="0"/>
      <dgm:spPr/>
      <dgm:t>
        <a:bodyPr/>
        <a:lstStyle/>
        <a:p>
          <a:endParaRPr lang="es-MX"/>
        </a:p>
      </dgm:t>
    </dgm:pt>
    <dgm:pt modelId="{965E78DF-229F-4390-B629-C5D8F9CD63D8}" type="pres">
      <dgm:prSet presAssocID="{7E489AA8-D61B-4CAF-A3CB-B57C14BE885D}" presName="Name111" presStyleLbl="parChTrans1D3" presStyleIdx="9" presStyleCnt="15"/>
      <dgm:spPr/>
      <dgm:t>
        <a:bodyPr/>
        <a:lstStyle/>
        <a:p>
          <a:endParaRPr lang="es-MX"/>
        </a:p>
      </dgm:t>
    </dgm:pt>
    <dgm:pt modelId="{C8D168C6-AE56-43BB-BC90-699AD015F59B}" type="pres">
      <dgm:prSet presAssocID="{F860F962-2D8E-4170-B32D-15F989F37A06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6C14AC7D-AA88-41A0-A200-B850EAF0764C}" type="pres">
      <dgm:prSet presAssocID="{F860F962-2D8E-4170-B32D-15F989F37A06}" presName="rootComposite3" presStyleCnt="0"/>
      <dgm:spPr/>
      <dgm:t>
        <a:bodyPr/>
        <a:lstStyle/>
        <a:p>
          <a:endParaRPr lang="es-MX"/>
        </a:p>
      </dgm:t>
    </dgm:pt>
    <dgm:pt modelId="{A0CB4475-620E-4F10-A50D-B11B30724D47}" type="pres">
      <dgm:prSet presAssocID="{F860F962-2D8E-4170-B32D-15F989F37A06}" presName="rootText3" presStyleLbl="asst2" presStyleIdx="9" presStyleCnt="15" custScaleX="331232" custLinFactX="-56515" custLinFactNeighborX="-100000" custLinFactNeighborY="2419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A9391B9-F73F-49A7-85E7-29A08BC750E1}" type="pres">
      <dgm:prSet presAssocID="{F860F962-2D8E-4170-B32D-15F989F37A06}" presName="rootConnector3" presStyleLbl="asst2" presStyleIdx="9" presStyleCnt="15"/>
      <dgm:spPr/>
      <dgm:t>
        <a:bodyPr/>
        <a:lstStyle/>
        <a:p>
          <a:endParaRPr lang="es-MX"/>
        </a:p>
      </dgm:t>
    </dgm:pt>
    <dgm:pt modelId="{20DE9B33-0997-4A8C-960F-89E9E324FE4C}" type="pres">
      <dgm:prSet presAssocID="{F860F962-2D8E-4170-B32D-15F989F37A06}" presName="hierChild6" presStyleCnt="0"/>
      <dgm:spPr/>
      <dgm:t>
        <a:bodyPr/>
        <a:lstStyle/>
        <a:p>
          <a:endParaRPr lang="es-MX"/>
        </a:p>
      </dgm:t>
    </dgm:pt>
    <dgm:pt modelId="{F0E9588A-D815-46B3-ACF9-4B0F96BB59F3}" type="pres">
      <dgm:prSet presAssocID="{F860F962-2D8E-4170-B32D-15F989F37A06}" presName="hierChild7" presStyleCnt="0"/>
      <dgm:spPr/>
      <dgm:t>
        <a:bodyPr/>
        <a:lstStyle/>
        <a:p>
          <a:endParaRPr lang="es-MX"/>
        </a:p>
      </dgm:t>
    </dgm:pt>
    <dgm:pt modelId="{1A8115B2-B30D-4D3F-A943-29673F9A0363}" type="pres">
      <dgm:prSet presAssocID="{30B4C3A3-B4B7-42D1-9A64-253A4CDF3A27}" presName="Name111" presStyleLbl="parChTrans1D3" presStyleIdx="10" presStyleCnt="15"/>
      <dgm:spPr/>
      <dgm:t>
        <a:bodyPr/>
        <a:lstStyle/>
        <a:p>
          <a:endParaRPr lang="es-MX"/>
        </a:p>
      </dgm:t>
    </dgm:pt>
    <dgm:pt modelId="{29116D3C-BA48-4A53-B263-6AE4DC6D7C38}" type="pres">
      <dgm:prSet presAssocID="{E25E842A-BAE2-4C85-AF10-0D4DD65B71AB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4814B248-DCED-4C24-BCCA-9424386A9579}" type="pres">
      <dgm:prSet presAssocID="{E25E842A-BAE2-4C85-AF10-0D4DD65B71AB}" presName="rootComposite3" presStyleCnt="0"/>
      <dgm:spPr/>
      <dgm:t>
        <a:bodyPr/>
        <a:lstStyle/>
        <a:p>
          <a:endParaRPr lang="es-MX"/>
        </a:p>
      </dgm:t>
    </dgm:pt>
    <dgm:pt modelId="{DBDC953D-1CB0-41A3-925A-19A3A3C54994}" type="pres">
      <dgm:prSet presAssocID="{E25E842A-BAE2-4C85-AF10-0D4DD65B71AB}" presName="rootText3" presStyleLbl="asst2" presStyleIdx="10" presStyleCnt="15" custScaleX="333998" custScaleY="82826" custLinFactX="-142715" custLinFactNeighborX="-200000" custLinFactNeighborY="7399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16BF0505-E8D2-49B4-9706-68EF0F3D903C}" type="pres">
      <dgm:prSet presAssocID="{E25E842A-BAE2-4C85-AF10-0D4DD65B71AB}" presName="rootConnector3" presStyleLbl="asst2" presStyleIdx="10" presStyleCnt="15"/>
      <dgm:spPr/>
      <dgm:t>
        <a:bodyPr/>
        <a:lstStyle/>
        <a:p>
          <a:endParaRPr lang="es-MX"/>
        </a:p>
      </dgm:t>
    </dgm:pt>
    <dgm:pt modelId="{27189163-C537-4D82-BC79-0790425E9181}" type="pres">
      <dgm:prSet presAssocID="{E25E842A-BAE2-4C85-AF10-0D4DD65B71AB}" presName="hierChild6" presStyleCnt="0"/>
      <dgm:spPr/>
      <dgm:t>
        <a:bodyPr/>
        <a:lstStyle/>
        <a:p>
          <a:endParaRPr lang="es-MX"/>
        </a:p>
      </dgm:t>
    </dgm:pt>
    <dgm:pt modelId="{5CDB0560-C2F0-423A-8159-CB18195C615A}" type="pres">
      <dgm:prSet presAssocID="{E25E842A-BAE2-4C85-AF10-0D4DD65B71AB}" presName="hierChild7" presStyleCnt="0"/>
      <dgm:spPr/>
      <dgm:t>
        <a:bodyPr/>
        <a:lstStyle/>
        <a:p>
          <a:endParaRPr lang="es-MX"/>
        </a:p>
      </dgm:t>
    </dgm:pt>
    <dgm:pt modelId="{4A88E217-CAE1-460A-BF4E-6BB307640308}" type="pres">
      <dgm:prSet presAssocID="{D40662B1-5933-4180-AC4B-0C2AA0C50E13}" presName="Name111" presStyleLbl="parChTrans1D3" presStyleIdx="11" presStyleCnt="15"/>
      <dgm:spPr/>
      <dgm:t>
        <a:bodyPr/>
        <a:lstStyle/>
        <a:p>
          <a:endParaRPr lang="es-MX"/>
        </a:p>
      </dgm:t>
    </dgm:pt>
    <dgm:pt modelId="{66191312-75DA-4082-8278-98B3CAE0AA7B}" type="pres">
      <dgm:prSet presAssocID="{DEEBF27F-725F-4FCD-A474-22976BF31078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47E9B0AB-F652-4300-9A96-09EE103A5D7E}" type="pres">
      <dgm:prSet presAssocID="{DEEBF27F-725F-4FCD-A474-22976BF31078}" presName="rootComposite3" presStyleCnt="0"/>
      <dgm:spPr/>
      <dgm:t>
        <a:bodyPr/>
        <a:lstStyle/>
        <a:p>
          <a:endParaRPr lang="es-MX"/>
        </a:p>
      </dgm:t>
    </dgm:pt>
    <dgm:pt modelId="{1544BBE5-4CA1-4800-B111-033961BD53A1}" type="pres">
      <dgm:prSet presAssocID="{DEEBF27F-725F-4FCD-A474-22976BF31078}" presName="rootText3" presStyleLbl="asst2" presStyleIdx="11" presStyleCnt="15" custScaleX="334356" custLinFactX="-58895" custLinFactNeighborX="-100000" custLinFactNeighborY="856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D5CCCA6-CE18-42E9-B2B0-E098FC7F9ECD}" type="pres">
      <dgm:prSet presAssocID="{DEEBF27F-725F-4FCD-A474-22976BF31078}" presName="rootConnector3" presStyleLbl="asst2" presStyleIdx="11" presStyleCnt="15"/>
      <dgm:spPr/>
      <dgm:t>
        <a:bodyPr/>
        <a:lstStyle/>
        <a:p>
          <a:endParaRPr lang="es-MX"/>
        </a:p>
      </dgm:t>
    </dgm:pt>
    <dgm:pt modelId="{7EE2C6A6-90A1-453A-A6B5-CE84048D8EB9}" type="pres">
      <dgm:prSet presAssocID="{DEEBF27F-725F-4FCD-A474-22976BF31078}" presName="hierChild6" presStyleCnt="0"/>
      <dgm:spPr/>
      <dgm:t>
        <a:bodyPr/>
        <a:lstStyle/>
        <a:p>
          <a:endParaRPr lang="es-MX"/>
        </a:p>
      </dgm:t>
    </dgm:pt>
    <dgm:pt modelId="{5F307393-ECAB-42E2-830A-A5FD052683C0}" type="pres">
      <dgm:prSet presAssocID="{DEEBF27F-725F-4FCD-A474-22976BF31078}" presName="hierChild7" presStyleCnt="0"/>
      <dgm:spPr/>
      <dgm:t>
        <a:bodyPr/>
        <a:lstStyle/>
        <a:p>
          <a:endParaRPr lang="es-MX"/>
        </a:p>
      </dgm:t>
    </dgm:pt>
    <dgm:pt modelId="{6984C4AF-AF81-4AE8-B062-D9CDE34BF59B}" type="pres">
      <dgm:prSet presAssocID="{D43400D9-B645-421F-B5AF-383269954FFD}" presName="Name111" presStyleLbl="parChTrans1D3" presStyleIdx="12" presStyleCnt="15"/>
      <dgm:spPr/>
      <dgm:t>
        <a:bodyPr/>
        <a:lstStyle/>
        <a:p>
          <a:endParaRPr lang="es-MX"/>
        </a:p>
      </dgm:t>
    </dgm:pt>
    <dgm:pt modelId="{592D2023-62F0-4EFB-B03E-24D30CCA423C}" type="pres">
      <dgm:prSet presAssocID="{65670411-7E72-4AB8-91DB-22BE2F665FA0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22854894-00EF-4BB7-B15B-751CA6B62EA5}" type="pres">
      <dgm:prSet presAssocID="{65670411-7E72-4AB8-91DB-22BE2F665FA0}" presName="rootComposite3" presStyleCnt="0"/>
      <dgm:spPr/>
      <dgm:t>
        <a:bodyPr/>
        <a:lstStyle/>
        <a:p>
          <a:endParaRPr lang="es-MX"/>
        </a:p>
      </dgm:t>
    </dgm:pt>
    <dgm:pt modelId="{85418E93-E510-4D02-9ECC-0FA024D35950}" type="pres">
      <dgm:prSet presAssocID="{65670411-7E72-4AB8-91DB-22BE2F665FA0}" presName="rootText3" presStyleLbl="asst2" presStyleIdx="12" presStyleCnt="15" custScaleX="336441" custLinFactX="-146075" custLinFactNeighborX="-200000" custLinFactNeighborY="-972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55B669D-F36F-4A39-8F8B-E168752766BC}" type="pres">
      <dgm:prSet presAssocID="{65670411-7E72-4AB8-91DB-22BE2F665FA0}" presName="rootConnector3" presStyleLbl="asst2" presStyleIdx="12" presStyleCnt="15"/>
      <dgm:spPr/>
      <dgm:t>
        <a:bodyPr/>
        <a:lstStyle/>
        <a:p>
          <a:endParaRPr lang="es-MX"/>
        </a:p>
      </dgm:t>
    </dgm:pt>
    <dgm:pt modelId="{6B5F2C6E-5BAC-4E91-BFC2-8F333C0E3FBC}" type="pres">
      <dgm:prSet presAssocID="{65670411-7E72-4AB8-91DB-22BE2F665FA0}" presName="hierChild6" presStyleCnt="0"/>
      <dgm:spPr/>
      <dgm:t>
        <a:bodyPr/>
        <a:lstStyle/>
        <a:p>
          <a:endParaRPr lang="es-MX"/>
        </a:p>
      </dgm:t>
    </dgm:pt>
    <dgm:pt modelId="{5C2B4614-7864-4729-8343-7F559AFA39B2}" type="pres">
      <dgm:prSet presAssocID="{65670411-7E72-4AB8-91DB-22BE2F665FA0}" presName="hierChild7" presStyleCnt="0"/>
      <dgm:spPr/>
      <dgm:t>
        <a:bodyPr/>
        <a:lstStyle/>
        <a:p>
          <a:endParaRPr lang="es-MX"/>
        </a:p>
      </dgm:t>
    </dgm:pt>
    <dgm:pt modelId="{B3F81444-A824-4C1F-98A5-F523DE2F02B7}" type="pres">
      <dgm:prSet presAssocID="{CF132E89-D995-4159-88AE-E0C1215205CF}" presName="Name111" presStyleLbl="parChTrans1D3" presStyleIdx="13" presStyleCnt="15"/>
      <dgm:spPr/>
      <dgm:t>
        <a:bodyPr/>
        <a:lstStyle/>
        <a:p>
          <a:endParaRPr lang="es-MX"/>
        </a:p>
      </dgm:t>
    </dgm:pt>
    <dgm:pt modelId="{A3BC08AF-EBB2-4A5F-9D84-0BE53C39FB02}" type="pres">
      <dgm:prSet presAssocID="{06F4B4B6-5C59-41CF-8D5C-5BDE1FC7F744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50656AD3-2568-49A0-9428-3CB011520118}" type="pres">
      <dgm:prSet presAssocID="{06F4B4B6-5C59-41CF-8D5C-5BDE1FC7F744}" presName="rootComposite3" presStyleCnt="0"/>
      <dgm:spPr/>
      <dgm:t>
        <a:bodyPr/>
        <a:lstStyle/>
        <a:p>
          <a:endParaRPr lang="es-MX"/>
        </a:p>
      </dgm:t>
    </dgm:pt>
    <dgm:pt modelId="{5900FD3F-C479-4B36-A890-08264FE07E2C}" type="pres">
      <dgm:prSet presAssocID="{06F4B4B6-5C59-41CF-8D5C-5BDE1FC7F744}" presName="rootText3" presStyleLbl="asst2" presStyleIdx="13" presStyleCnt="15" custScaleX="338476" custLinFactX="-59846" custLinFactNeighborX="-100000" custLinFactNeighborY="-743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1DFF31F7-B8C9-4933-913E-595CD99B1957}" type="pres">
      <dgm:prSet presAssocID="{06F4B4B6-5C59-41CF-8D5C-5BDE1FC7F744}" presName="rootConnector3" presStyleLbl="asst2" presStyleIdx="13" presStyleCnt="15"/>
      <dgm:spPr/>
      <dgm:t>
        <a:bodyPr/>
        <a:lstStyle/>
        <a:p>
          <a:endParaRPr lang="es-MX"/>
        </a:p>
      </dgm:t>
    </dgm:pt>
    <dgm:pt modelId="{E1C45A48-6FCA-42DA-8E85-85C327018A24}" type="pres">
      <dgm:prSet presAssocID="{06F4B4B6-5C59-41CF-8D5C-5BDE1FC7F744}" presName="hierChild6" presStyleCnt="0"/>
      <dgm:spPr/>
      <dgm:t>
        <a:bodyPr/>
        <a:lstStyle/>
        <a:p>
          <a:endParaRPr lang="es-MX"/>
        </a:p>
      </dgm:t>
    </dgm:pt>
    <dgm:pt modelId="{370C1E64-FE3D-4792-B793-C28EC8C52333}" type="pres">
      <dgm:prSet presAssocID="{06F4B4B6-5C59-41CF-8D5C-5BDE1FC7F744}" presName="hierChild7" presStyleCnt="0"/>
      <dgm:spPr/>
      <dgm:t>
        <a:bodyPr/>
        <a:lstStyle/>
        <a:p>
          <a:endParaRPr lang="es-MX"/>
        </a:p>
      </dgm:t>
    </dgm:pt>
    <dgm:pt modelId="{444636E3-25A1-4A74-9565-B498C77A386D}" type="pres">
      <dgm:prSet presAssocID="{79FA6477-85F9-4DED-93E9-AC7E58D46164}" presName="Name111" presStyleLbl="parChTrans1D3" presStyleIdx="14" presStyleCnt="15"/>
      <dgm:spPr/>
      <dgm:t>
        <a:bodyPr/>
        <a:lstStyle/>
        <a:p>
          <a:endParaRPr lang="es-MX"/>
        </a:p>
      </dgm:t>
    </dgm:pt>
    <dgm:pt modelId="{BC8D7E33-15B0-423B-9F0D-ED29B11D9801}" type="pres">
      <dgm:prSet presAssocID="{FC945104-9893-4B14-8CA3-1FC53AC91279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36F96F1D-FCF1-49B6-9925-FF5963DC40DD}" type="pres">
      <dgm:prSet presAssocID="{FC945104-9893-4B14-8CA3-1FC53AC91279}" presName="rootComposite3" presStyleCnt="0"/>
      <dgm:spPr/>
      <dgm:t>
        <a:bodyPr/>
        <a:lstStyle/>
        <a:p>
          <a:endParaRPr lang="es-MX"/>
        </a:p>
      </dgm:t>
    </dgm:pt>
    <dgm:pt modelId="{62FD8A1A-4BF9-4F1B-A309-2F2F171A416A}" type="pres">
      <dgm:prSet presAssocID="{FC945104-9893-4B14-8CA3-1FC53AC91279}" presName="rootText3" presStyleLbl="asst2" presStyleIdx="14" presStyleCnt="15" custScaleX="339350" custLinFactX="-148697" custLinFactNeighborX="-200000" custLinFactNeighborY="-8198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5E420029-AC63-4C76-B849-29AE55537C8C}" type="pres">
      <dgm:prSet presAssocID="{FC945104-9893-4B14-8CA3-1FC53AC91279}" presName="rootConnector3" presStyleLbl="asst2" presStyleIdx="14" presStyleCnt="15"/>
      <dgm:spPr/>
      <dgm:t>
        <a:bodyPr/>
        <a:lstStyle/>
        <a:p>
          <a:endParaRPr lang="es-MX"/>
        </a:p>
      </dgm:t>
    </dgm:pt>
    <dgm:pt modelId="{54A1044B-3B30-4F6A-830C-ADF249CAE6F0}" type="pres">
      <dgm:prSet presAssocID="{FC945104-9893-4B14-8CA3-1FC53AC91279}" presName="hierChild6" presStyleCnt="0"/>
      <dgm:spPr/>
      <dgm:t>
        <a:bodyPr/>
        <a:lstStyle/>
        <a:p>
          <a:endParaRPr lang="es-MX"/>
        </a:p>
      </dgm:t>
    </dgm:pt>
    <dgm:pt modelId="{D411456D-97D9-417D-8F7A-C5EB6B7CF019}" type="pres">
      <dgm:prSet presAssocID="{FC945104-9893-4B14-8CA3-1FC53AC91279}" presName="hierChild7" presStyleCnt="0"/>
      <dgm:spPr/>
      <dgm:t>
        <a:bodyPr/>
        <a:lstStyle/>
        <a:p>
          <a:endParaRPr lang="es-MX"/>
        </a:p>
      </dgm:t>
    </dgm:pt>
    <dgm:pt modelId="{7B48495A-C249-4334-A5D7-B3A9656AFBDF}" type="pres">
      <dgm:prSet presAssocID="{8A38172D-7056-49CB-B954-F08FF53A6DF7}" presName="hierChild3" presStyleCnt="0"/>
      <dgm:spPr/>
      <dgm:t>
        <a:bodyPr/>
        <a:lstStyle/>
        <a:p>
          <a:endParaRPr lang="es-MX"/>
        </a:p>
      </dgm:t>
    </dgm:pt>
  </dgm:ptLst>
  <dgm:cxnLst>
    <dgm:cxn modelId="{37027EFF-F98D-46FA-BF99-D3C80595DA2F}" srcId="{C751B7C5-205E-4A4B-9B5E-CC7970951E06}" destId="{1DCA5F66-7261-4968-8F6E-ED39D25E9124}" srcOrd="6" destOrd="0" parTransId="{4FA2E6B4-1055-4CC0-9ABB-BDFD1B81E990}" sibTransId="{F528B933-6EB3-40A3-A1A5-D4A2288018F5}"/>
    <dgm:cxn modelId="{BA0746D4-AE8D-4FA7-A0CA-6925A831BAA3}" type="presOf" srcId="{1DCA5F66-7261-4968-8F6E-ED39D25E9124}" destId="{BA547475-06AC-4AE5-BD83-583D8EBAA018}" srcOrd="1" destOrd="0" presId="urn:microsoft.com/office/officeart/2005/8/layout/orgChart1"/>
    <dgm:cxn modelId="{63A869FE-5525-4C7A-8D00-8669BD0D572E}" srcId="{C751B7C5-205E-4A4B-9B5E-CC7970951E06}" destId="{E25E842A-BAE2-4C85-AF10-0D4DD65B71AB}" srcOrd="10" destOrd="0" parTransId="{30B4C3A3-B4B7-42D1-9A64-253A4CDF3A27}" sibTransId="{CAA64C7D-C36F-413B-B1F7-38F2DB991EFF}"/>
    <dgm:cxn modelId="{614DFD43-085F-4510-A81F-E4A1BE6980CB}" type="presOf" srcId="{2ED2A539-33CC-4593-8DF7-C7A457B50A2E}" destId="{0CA7727E-0D23-4F83-9A9B-B6A7C114AE11}" srcOrd="0" destOrd="0" presId="urn:microsoft.com/office/officeart/2005/8/layout/orgChart1"/>
    <dgm:cxn modelId="{9F5ABE1C-E6F5-43C0-8463-52E370577665}" type="presOf" srcId="{C751B7C5-205E-4A4B-9B5E-CC7970951E06}" destId="{A5DA1C6F-F736-4706-871C-3D93C1B2A75C}" srcOrd="1" destOrd="0" presId="urn:microsoft.com/office/officeart/2005/8/layout/orgChart1"/>
    <dgm:cxn modelId="{E2CC79D3-68DF-4133-9F4D-3E70C9540C5B}" type="presOf" srcId="{D1C10A65-F754-45D5-8CF7-0FAD539CFE5D}" destId="{BD8FB348-5913-48E9-A6D1-62F561EC639C}" srcOrd="0" destOrd="0" presId="urn:microsoft.com/office/officeart/2005/8/layout/orgChart1"/>
    <dgm:cxn modelId="{A153F978-D747-4A29-A2E1-90F20A79BBBC}" type="presOf" srcId="{E25E842A-BAE2-4C85-AF10-0D4DD65B71AB}" destId="{DBDC953D-1CB0-41A3-925A-19A3A3C54994}" srcOrd="0" destOrd="0" presId="urn:microsoft.com/office/officeart/2005/8/layout/orgChart1"/>
    <dgm:cxn modelId="{90A3573F-AE0E-4799-9CE9-B74E1716A537}" type="presOf" srcId="{F7DD7B68-7317-4543-8C38-236D2E597F58}" destId="{5C0D9481-8D22-48BC-A080-A52218C31250}" srcOrd="0" destOrd="0" presId="urn:microsoft.com/office/officeart/2005/8/layout/orgChart1"/>
    <dgm:cxn modelId="{FB9D83F0-FD6B-428C-93DF-ED1B636D9012}" type="presOf" srcId="{90B46C98-03BE-4441-B988-21E0FC922D2C}" destId="{15F3E132-675B-4D7C-9288-10ED19D3F5C3}" srcOrd="0" destOrd="0" presId="urn:microsoft.com/office/officeart/2005/8/layout/orgChart1"/>
    <dgm:cxn modelId="{03819A07-2660-41B6-8EA0-14BC50B3E208}" srcId="{90B46C98-03BE-4441-B988-21E0FC922D2C}" destId="{8A38172D-7056-49CB-B954-F08FF53A6DF7}" srcOrd="0" destOrd="0" parTransId="{B46BE3FF-A5D8-4D1E-A960-18A6053CD299}" sibTransId="{39B4DC5D-57C0-4068-889B-0F41850CC118}"/>
    <dgm:cxn modelId="{EC093F1A-B35F-45D1-AA79-E1B020DFB236}" srcId="{C751B7C5-205E-4A4B-9B5E-CC7970951E06}" destId="{65670411-7E72-4AB8-91DB-22BE2F665FA0}" srcOrd="12" destOrd="0" parTransId="{D43400D9-B645-421F-B5AF-383269954FFD}" sibTransId="{65F9F753-67DF-49EA-AF12-07A3473922D0}"/>
    <dgm:cxn modelId="{06111786-D782-40CF-B52C-CF471061CF94}" type="presOf" srcId="{1DCA5F66-7261-4968-8F6E-ED39D25E9124}" destId="{D348D615-6E02-4AAD-9C09-98A605E567CA}" srcOrd="0" destOrd="0" presId="urn:microsoft.com/office/officeart/2005/8/layout/orgChart1"/>
    <dgm:cxn modelId="{65CAFB5A-C710-4722-B3C5-E28625A0EB69}" type="presOf" srcId="{1B0B2FBD-8400-4744-BBE7-289FA159042F}" destId="{8F3F1D0D-AE8C-4073-940A-F8EE9EA95176}" srcOrd="1" destOrd="0" presId="urn:microsoft.com/office/officeart/2005/8/layout/orgChart1"/>
    <dgm:cxn modelId="{601B0E2B-14D9-4BFE-A369-6E6170509AB6}" type="presOf" srcId="{843BDB69-0F81-49BE-B420-D78C6B199B34}" destId="{DFB36AD4-D960-43BB-AA49-A910B31A750E}" srcOrd="1" destOrd="0" presId="urn:microsoft.com/office/officeart/2005/8/layout/orgChart1"/>
    <dgm:cxn modelId="{B5E516AE-3590-40FA-AEC4-1C08241BEC7E}" type="presOf" srcId="{9BB0D7B2-B10A-4A8A-BB56-E415DD734261}" destId="{9699F11C-78D1-4BC6-BA4D-C24512F59E1D}" srcOrd="0" destOrd="0" presId="urn:microsoft.com/office/officeart/2005/8/layout/orgChart1"/>
    <dgm:cxn modelId="{2042A67A-1C30-453F-AA99-60C05951A1B1}" type="presOf" srcId="{986F70EC-CE24-442E-A1A4-F5F08076E2C5}" destId="{3AC054AB-68DC-4B83-AAD6-2ED15E734B82}" srcOrd="0" destOrd="0" presId="urn:microsoft.com/office/officeart/2005/8/layout/orgChart1"/>
    <dgm:cxn modelId="{A5C29262-5B22-4C23-A050-1EF9D999CAA6}" type="presOf" srcId="{415CF3BF-887E-4B69-9E25-4085977B8E57}" destId="{AE39D31F-EC76-4CF0-BCC7-99EED23A9810}" srcOrd="0" destOrd="0" presId="urn:microsoft.com/office/officeart/2005/8/layout/orgChart1"/>
    <dgm:cxn modelId="{04EA3131-81BE-4BC5-8709-3FC6A1BA4070}" type="presOf" srcId="{F860F962-2D8E-4170-B32D-15F989F37A06}" destId="{CA9391B9-F73F-49A7-85E7-29A08BC750E1}" srcOrd="1" destOrd="0" presId="urn:microsoft.com/office/officeart/2005/8/layout/orgChart1"/>
    <dgm:cxn modelId="{A7E08538-EF5A-45CE-BC60-07BFEB8C8DF8}" type="presOf" srcId="{FC945104-9893-4B14-8CA3-1FC53AC91279}" destId="{5E420029-AC63-4C76-B849-29AE55537C8C}" srcOrd="1" destOrd="0" presId="urn:microsoft.com/office/officeart/2005/8/layout/orgChart1"/>
    <dgm:cxn modelId="{BA085FB1-3419-47F5-BFCD-9A55F3E6666F}" srcId="{8A38172D-7056-49CB-B954-F08FF53A6DF7}" destId="{DBF996B3-37BA-45E7-B258-109EBE09A81F}" srcOrd="0" destOrd="0" parTransId="{2BD61D07-8100-47F6-B186-695E8F815712}" sibTransId="{C48BA93C-0356-40C7-8FE1-3D16C0E6C5F2}"/>
    <dgm:cxn modelId="{64DF05A4-2C9E-4F14-AC1A-B1DFF5103295}" type="presOf" srcId="{666C5109-006C-463C-A94A-7B13BFA54B1C}" destId="{596BB5CF-1120-44C3-AE0B-5333D6EA1AAF}" srcOrd="0" destOrd="0" presId="urn:microsoft.com/office/officeart/2005/8/layout/orgChart1"/>
    <dgm:cxn modelId="{B1D0CDBE-D974-4BDA-8C87-63C70E39A387}" type="presOf" srcId="{40C9668C-9DBC-424C-9EB6-D50AA9448FAF}" destId="{87D39D1E-F94B-4743-9E1B-D7D405622BBC}" srcOrd="0" destOrd="0" presId="urn:microsoft.com/office/officeart/2005/8/layout/orgChart1"/>
    <dgm:cxn modelId="{7752F973-B8E0-4096-A614-AB8175D878E6}" type="presOf" srcId="{FC945104-9893-4B14-8CA3-1FC53AC91279}" destId="{62FD8A1A-4BF9-4F1B-A309-2F2F171A416A}" srcOrd="0" destOrd="0" presId="urn:microsoft.com/office/officeart/2005/8/layout/orgChart1"/>
    <dgm:cxn modelId="{6E3D52EF-C9F8-4DA7-A0DF-8BD2E5BEDC9E}" type="presOf" srcId="{F7DD7B68-7317-4543-8C38-236D2E597F58}" destId="{9855BD02-BF49-43C1-8ADC-EC1AA39FF527}" srcOrd="1" destOrd="0" presId="urn:microsoft.com/office/officeart/2005/8/layout/orgChart1"/>
    <dgm:cxn modelId="{78437E2D-93EA-4FA4-9C13-D53C4024F418}" type="presOf" srcId="{1B0B2FBD-8400-4744-BBE7-289FA159042F}" destId="{F92AB263-E280-49F9-AAC7-053CD7DF1060}" srcOrd="0" destOrd="0" presId="urn:microsoft.com/office/officeart/2005/8/layout/orgChart1"/>
    <dgm:cxn modelId="{EB336101-9C9D-48E0-975D-81AD48D88708}" type="presOf" srcId="{DEEBF27F-725F-4FCD-A474-22976BF31078}" destId="{FD5CCCA6-CE18-42E9-B2B0-E098FC7F9ECD}" srcOrd="1" destOrd="0" presId="urn:microsoft.com/office/officeart/2005/8/layout/orgChart1"/>
    <dgm:cxn modelId="{FE052A56-8C6B-45A3-990C-11503939D148}" type="presOf" srcId="{C751B7C5-205E-4A4B-9B5E-CC7970951E06}" destId="{7C89417E-15C0-458A-ABFD-E721D5CE2ADE}" srcOrd="0" destOrd="0" presId="urn:microsoft.com/office/officeart/2005/8/layout/orgChart1"/>
    <dgm:cxn modelId="{BBC6F3CC-08D1-4706-B1A0-0E865BC98B49}" type="presOf" srcId="{843BDB69-0F81-49BE-B420-D78C6B199B34}" destId="{19348545-9DC9-4A54-AAD9-C1EF37057404}" srcOrd="0" destOrd="0" presId="urn:microsoft.com/office/officeart/2005/8/layout/orgChart1"/>
    <dgm:cxn modelId="{B3FA8C5B-78DB-45CB-B094-CB6C83D878A9}" type="presOf" srcId="{8C2BCC94-F8DF-4081-AD07-B85C9080E1C3}" destId="{B55F51C7-F85F-4115-9C97-8D853B45FB0C}" srcOrd="0" destOrd="0" presId="urn:microsoft.com/office/officeart/2005/8/layout/orgChart1"/>
    <dgm:cxn modelId="{8A09F164-24F3-4CD7-886D-2D59CBBBC611}" type="presOf" srcId="{30B4C3A3-B4B7-42D1-9A64-253A4CDF3A27}" destId="{1A8115B2-B30D-4D3F-A943-29673F9A0363}" srcOrd="0" destOrd="0" presId="urn:microsoft.com/office/officeart/2005/8/layout/orgChart1"/>
    <dgm:cxn modelId="{94D8C05D-DB87-4361-9BA0-59F237434CA5}" srcId="{8A38172D-7056-49CB-B954-F08FF53A6DF7}" destId="{C751B7C5-205E-4A4B-9B5E-CC7970951E06}" srcOrd="2" destOrd="0" parTransId="{9BB0D7B2-B10A-4A8A-BB56-E415DD734261}" sibTransId="{C163B48B-8DB0-4256-97F8-7E976CE723EF}"/>
    <dgm:cxn modelId="{57035D1F-DB72-4E83-9DF2-368E48326CF1}" srcId="{C751B7C5-205E-4A4B-9B5E-CC7970951E06}" destId="{F7DD7B68-7317-4543-8C38-236D2E597F58}" srcOrd="3" destOrd="0" parTransId="{DFF04474-10B0-41CF-BC94-B24DEDBFB589}" sibTransId="{832CB59D-8AAD-4B41-9E16-F6D006D90C2B}"/>
    <dgm:cxn modelId="{1831580A-9671-4084-9287-A959BF08AFC2}" srcId="{C751B7C5-205E-4A4B-9B5E-CC7970951E06}" destId="{DEEBF27F-725F-4FCD-A474-22976BF31078}" srcOrd="11" destOrd="0" parTransId="{D40662B1-5933-4180-AC4B-0C2AA0C50E13}" sibTransId="{FC92E2AF-30F1-4857-80A4-A7B26E693803}"/>
    <dgm:cxn modelId="{EE4A534C-3F32-4164-8828-0A55B7224549}" type="presOf" srcId="{DEEBF27F-725F-4FCD-A474-22976BF31078}" destId="{1544BBE5-4CA1-4800-B111-033961BD53A1}" srcOrd="0" destOrd="0" presId="urn:microsoft.com/office/officeart/2005/8/layout/orgChart1"/>
    <dgm:cxn modelId="{FA613F25-9B93-4520-8D9F-F48C4F3BB05C}" type="presOf" srcId="{D1C10A65-F754-45D5-8CF7-0FAD539CFE5D}" destId="{C125D30E-FE49-40EF-A668-D5F294660D18}" srcOrd="1" destOrd="0" presId="urn:microsoft.com/office/officeart/2005/8/layout/orgChart1"/>
    <dgm:cxn modelId="{3538A18E-500F-42FF-93B4-9CB987427AA7}" type="presOf" srcId="{06F4B4B6-5C59-41CF-8D5C-5BDE1FC7F744}" destId="{1DFF31F7-B8C9-4933-913E-595CD99B1957}" srcOrd="1" destOrd="0" presId="urn:microsoft.com/office/officeart/2005/8/layout/orgChart1"/>
    <dgm:cxn modelId="{C1277809-846F-4F3D-92E7-36C27C9FEB33}" type="presOf" srcId="{FE1D759C-8DBE-4E30-A375-E58ABBE65596}" destId="{6FE16847-1ED0-4129-B249-68510EE5069A}" srcOrd="0" destOrd="0" presId="urn:microsoft.com/office/officeart/2005/8/layout/orgChart1"/>
    <dgm:cxn modelId="{15F64367-848D-4514-BA1C-047296DC56EE}" type="presOf" srcId="{06F4B4B6-5C59-41CF-8D5C-5BDE1FC7F744}" destId="{5900FD3F-C479-4B36-A890-08264FE07E2C}" srcOrd="0" destOrd="0" presId="urn:microsoft.com/office/officeart/2005/8/layout/orgChart1"/>
    <dgm:cxn modelId="{A694976A-8C5A-4610-837D-94E32468D9BC}" srcId="{C751B7C5-205E-4A4B-9B5E-CC7970951E06}" destId="{F860F962-2D8E-4170-B32D-15F989F37A06}" srcOrd="9" destOrd="0" parTransId="{7E489AA8-D61B-4CAF-A3CB-B57C14BE885D}" sibTransId="{698A6B51-B777-45D1-944E-03569E45F868}"/>
    <dgm:cxn modelId="{34917788-4BD7-4F50-AFB6-9A68D4EFAEA8}" srcId="{C751B7C5-205E-4A4B-9B5E-CC7970951E06}" destId="{FC945104-9893-4B14-8CA3-1FC53AC91279}" srcOrd="14" destOrd="0" parTransId="{79FA6477-85F9-4DED-93E9-AC7E58D46164}" sibTransId="{9ED82112-6914-4298-8E17-C59ADD341E00}"/>
    <dgm:cxn modelId="{200C78D2-17DB-4962-929D-F7AEC0B3F0D7}" type="presOf" srcId="{D43400D9-B645-421F-B5AF-383269954FFD}" destId="{6984C4AF-AF81-4AE8-B062-D9CDE34BF59B}" srcOrd="0" destOrd="0" presId="urn:microsoft.com/office/officeart/2005/8/layout/orgChart1"/>
    <dgm:cxn modelId="{88952F02-A67F-44B0-99B5-7C10B02FFD60}" srcId="{C751B7C5-205E-4A4B-9B5E-CC7970951E06}" destId="{1B0B2FBD-8400-4744-BBE7-289FA159042F}" srcOrd="0" destOrd="0" parTransId="{CB3E5E31-455C-4ED7-ABAB-BB0BDE136A04}" sibTransId="{8BF9B627-E6F2-4CB5-83A1-982C47108970}"/>
    <dgm:cxn modelId="{3802AD6A-1982-40BA-9D6A-E5B2595CD447}" srcId="{C751B7C5-205E-4A4B-9B5E-CC7970951E06}" destId="{843BDB69-0F81-49BE-B420-D78C6B199B34}" srcOrd="4" destOrd="0" parTransId="{986F70EC-CE24-442E-A1A4-F5F08076E2C5}" sibTransId="{2EBA1A88-6C3F-4093-8A7B-C6E17B7964DF}"/>
    <dgm:cxn modelId="{67371C6F-A7ED-4EAB-A94A-E5730D78E8A7}" type="presOf" srcId="{65670411-7E72-4AB8-91DB-22BE2F665FA0}" destId="{F55B669D-F36F-4A39-8F8B-E168752766BC}" srcOrd="1" destOrd="0" presId="urn:microsoft.com/office/officeart/2005/8/layout/orgChart1"/>
    <dgm:cxn modelId="{DB2E76F0-A1DC-4C6D-90AD-BE504BAA9AA8}" type="presOf" srcId="{F2A9D2EB-7E5C-4B7D-A17E-76295A9ADC50}" destId="{5128C890-20A0-46F0-85B9-F7ACFB6EB96D}" srcOrd="1" destOrd="0" presId="urn:microsoft.com/office/officeart/2005/8/layout/orgChart1"/>
    <dgm:cxn modelId="{CDA90AA5-37E9-4206-AD59-5CDE00B93DF2}" type="presOf" srcId="{CF132E89-D995-4159-88AE-E0C1215205CF}" destId="{B3F81444-A824-4C1F-98A5-F523DE2F02B7}" srcOrd="0" destOrd="0" presId="urn:microsoft.com/office/officeart/2005/8/layout/orgChart1"/>
    <dgm:cxn modelId="{A8D0269E-869D-4C2B-B267-D7D53DC909EC}" type="presOf" srcId="{8C2BCC94-F8DF-4081-AD07-B85C9080E1C3}" destId="{8FAF5DDF-4880-499E-A4BD-418A9160E2C8}" srcOrd="1" destOrd="0" presId="urn:microsoft.com/office/officeart/2005/8/layout/orgChart1"/>
    <dgm:cxn modelId="{16F91463-B04A-4CAF-BC21-D6B45CD87B5C}" type="presOf" srcId="{7E489AA8-D61B-4CAF-A3CB-B57C14BE885D}" destId="{965E78DF-229F-4390-B629-C5D8F9CD63D8}" srcOrd="0" destOrd="0" presId="urn:microsoft.com/office/officeart/2005/8/layout/orgChart1"/>
    <dgm:cxn modelId="{79FDAA18-5EC6-4616-A5FA-2E66501E1106}" type="presOf" srcId="{40C9668C-9DBC-424C-9EB6-D50AA9448FAF}" destId="{0B1BB54C-5051-4F19-86F1-0D69D4BE5BD6}" srcOrd="1" destOrd="0" presId="urn:microsoft.com/office/officeart/2005/8/layout/orgChart1"/>
    <dgm:cxn modelId="{D8B975E7-0526-4923-BC48-36A0F5CC30B0}" type="presOf" srcId="{8A38172D-7056-49CB-B954-F08FF53A6DF7}" destId="{28FDCF7F-9E47-44F9-BAE7-7E9F1A33C4C0}" srcOrd="0" destOrd="0" presId="urn:microsoft.com/office/officeart/2005/8/layout/orgChart1"/>
    <dgm:cxn modelId="{2384F05C-1D6F-42FB-A833-12045B321C45}" srcId="{C751B7C5-205E-4A4B-9B5E-CC7970951E06}" destId="{40C9668C-9DBC-424C-9EB6-D50AA9448FAF}" srcOrd="7" destOrd="0" parTransId="{666C5109-006C-463C-A94A-7B13BFA54B1C}" sibTransId="{83A84133-F976-4F18-A05A-9DA7C31B4F9E}"/>
    <dgm:cxn modelId="{B9B7ECE4-5F0C-4C2F-B39C-889673E7CAEF}" type="presOf" srcId="{DBF996B3-37BA-45E7-B258-109EBE09A81F}" destId="{311B4A96-CF89-49EE-9EF8-BD2FF9454BB1}" srcOrd="0" destOrd="0" presId="urn:microsoft.com/office/officeart/2005/8/layout/orgChart1"/>
    <dgm:cxn modelId="{13D15AC6-8CEB-43D2-9931-E698B9B5153C}" type="presOf" srcId="{DBF996B3-37BA-45E7-B258-109EBE09A81F}" destId="{74E4BC32-3954-47AD-860A-5895C35DB01F}" srcOrd="1" destOrd="0" presId="urn:microsoft.com/office/officeart/2005/8/layout/orgChart1"/>
    <dgm:cxn modelId="{E89E9B53-4B71-4D04-8568-C1E1DED770A4}" type="presOf" srcId="{79FA6477-85F9-4DED-93E9-AC7E58D46164}" destId="{444636E3-25A1-4A74-9565-B498C77A386D}" srcOrd="0" destOrd="0" presId="urn:microsoft.com/office/officeart/2005/8/layout/orgChart1"/>
    <dgm:cxn modelId="{0DAD4E2A-17A1-4A9A-A3D3-FAE3DC9D45FA}" srcId="{C751B7C5-205E-4A4B-9B5E-CC7970951E06}" destId="{06F4B4B6-5C59-41CF-8D5C-5BDE1FC7F744}" srcOrd="13" destOrd="0" parTransId="{CF132E89-D995-4159-88AE-E0C1215205CF}" sibTransId="{4D374D27-7A6F-457E-97A1-D0D1A9B8674F}"/>
    <dgm:cxn modelId="{46FCF480-D5E5-4710-A737-31B443B86B0E}" type="presOf" srcId="{E25E842A-BAE2-4C85-AF10-0D4DD65B71AB}" destId="{16BF0505-E8D2-49B4-9706-68EF0F3D903C}" srcOrd="1" destOrd="0" presId="urn:microsoft.com/office/officeart/2005/8/layout/orgChart1"/>
    <dgm:cxn modelId="{F2A36C00-79B3-4D35-894E-9754AD3F7314}" srcId="{C751B7C5-205E-4A4B-9B5E-CC7970951E06}" destId="{6E9135F3-0E99-4F03-A7C4-E48FFE904EAF}" srcOrd="5" destOrd="0" parTransId="{7B34A5B8-A7EF-4637-9BC4-B9854CC3A17A}" sibTransId="{33D9A6C3-878C-449D-A419-480543671DE2}"/>
    <dgm:cxn modelId="{27713A8E-2EF3-4FF2-9D54-0BAA9DA1DA91}" type="presOf" srcId="{4FA2E6B4-1055-4CC0-9ABB-BDFD1B81E990}" destId="{85CFFA85-1415-43F7-865D-A751AA9A4B7A}" srcOrd="0" destOrd="0" presId="urn:microsoft.com/office/officeart/2005/8/layout/orgChart1"/>
    <dgm:cxn modelId="{BF34D7E1-BEC2-4279-918D-5C465CC3C32A}" srcId="{8A38172D-7056-49CB-B954-F08FF53A6DF7}" destId="{D1C10A65-F754-45D5-8CF7-0FAD539CFE5D}" srcOrd="1" destOrd="0" parTransId="{FE1D759C-8DBE-4E30-A375-E58ABBE65596}" sibTransId="{CFAC9DA0-0510-4678-8EE6-28C9A95CD02B}"/>
    <dgm:cxn modelId="{839407B0-5211-47C7-A82F-626975AEE0A7}" type="presOf" srcId="{7B34A5B8-A7EF-4637-9BC4-B9854CC3A17A}" destId="{0822CC99-6F9D-4F1F-95C8-89668F118377}" srcOrd="0" destOrd="0" presId="urn:microsoft.com/office/officeart/2005/8/layout/orgChart1"/>
    <dgm:cxn modelId="{FEA13FB8-E123-4B1E-9042-096E4A8E22BD}" type="presOf" srcId="{DFF04474-10B0-41CF-BC94-B24DEDBFB589}" destId="{508B9DBB-EBB1-49BC-9872-7DCD93A9134E}" srcOrd="0" destOrd="0" presId="urn:microsoft.com/office/officeart/2005/8/layout/orgChart1"/>
    <dgm:cxn modelId="{E4628E3D-5572-42DD-8B4F-63B392667A6A}" type="presOf" srcId="{65670411-7E72-4AB8-91DB-22BE2F665FA0}" destId="{85418E93-E510-4D02-9ECC-0FA024D35950}" srcOrd="0" destOrd="0" presId="urn:microsoft.com/office/officeart/2005/8/layout/orgChart1"/>
    <dgm:cxn modelId="{9AFBA1B4-BE97-40CD-8890-0CC7E2C13E29}" type="presOf" srcId="{86DDB951-8882-492E-B4E0-8FC926D2D14E}" destId="{4FDF4734-D560-486A-ACC0-D28B3ADECEAE}" srcOrd="0" destOrd="0" presId="urn:microsoft.com/office/officeart/2005/8/layout/orgChart1"/>
    <dgm:cxn modelId="{2B2847A4-8BF4-4C50-B90E-A2D5611A0A06}" type="presOf" srcId="{2BD61D07-8100-47F6-B186-695E8F815712}" destId="{9477A9B8-44E2-4262-B022-963B760920D6}" srcOrd="0" destOrd="0" presId="urn:microsoft.com/office/officeart/2005/8/layout/orgChart1"/>
    <dgm:cxn modelId="{0FCEFF48-5780-4586-9FF1-7A5E5DB19D25}" srcId="{C751B7C5-205E-4A4B-9B5E-CC7970951E06}" destId="{415CF3BF-887E-4B69-9E25-4085977B8E57}" srcOrd="2" destOrd="0" parTransId="{86DDB951-8882-492E-B4E0-8FC926D2D14E}" sibTransId="{ED99C368-43EC-424A-86C4-0A32A9680C63}"/>
    <dgm:cxn modelId="{87E50B7B-1CC9-4B86-90AA-65659B76B512}" type="presOf" srcId="{415CF3BF-887E-4B69-9E25-4085977B8E57}" destId="{BB7039B6-C6FA-4724-B55F-0028664FA020}" srcOrd="1" destOrd="0" presId="urn:microsoft.com/office/officeart/2005/8/layout/orgChart1"/>
    <dgm:cxn modelId="{175FF114-A667-435E-8E50-260E81E69345}" type="presOf" srcId="{6E9135F3-0E99-4F03-A7C4-E48FFE904EAF}" destId="{F6273E57-CD86-4189-96F8-73B9DADA0DBA}" srcOrd="1" destOrd="0" presId="urn:microsoft.com/office/officeart/2005/8/layout/orgChart1"/>
    <dgm:cxn modelId="{782D003B-6683-49CF-8997-89E23697AE6F}" srcId="{C751B7C5-205E-4A4B-9B5E-CC7970951E06}" destId="{F2A9D2EB-7E5C-4B7D-A17E-76295A9ADC50}" srcOrd="8" destOrd="0" parTransId="{2ED2A539-33CC-4593-8DF7-C7A457B50A2E}" sibTransId="{5BE4444D-CAB3-40AE-9074-DDEA6F9D0682}"/>
    <dgm:cxn modelId="{92CE2E1B-5A07-4E9C-A088-93D269A0A654}" type="presOf" srcId="{D40662B1-5933-4180-AC4B-0C2AA0C50E13}" destId="{4A88E217-CAE1-460A-BF4E-6BB307640308}" srcOrd="0" destOrd="0" presId="urn:microsoft.com/office/officeart/2005/8/layout/orgChart1"/>
    <dgm:cxn modelId="{005CDC00-A5CF-4C8C-83A3-6843DC0E8A77}" type="presOf" srcId="{8A38172D-7056-49CB-B954-F08FF53A6DF7}" destId="{442C9306-9C1E-4519-A558-BE585D210CA1}" srcOrd="1" destOrd="0" presId="urn:microsoft.com/office/officeart/2005/8/layout/orgChart1"/>
    <dgm:cxn modelId="{4BA56906-50F8-4044-BE4A-3189D647440B}" srcId="{C751B7C5-205E-4A4B-9B5E-CC7970951E06}" destId="{8C2BCC94-F8DF-4081-AD07-B85C9080E1C3}" srcOrd="1" destOrd="0" parTransId="{929458A3-DA33-4D38-B2C4-F491075E772D}" sibTransId="{6810EB99-CF04-4BBA-AA4B-E2243B1A6C5C}"/>
    <dgm:cxn modelId="{059BB7A7-19EE-4EDD-B467-1A9FEE308D86}" type="presOf" srcId="{929458A3-DA33-4D38-B2C4-F491075E772D}" destId="{7773F3FB-2247-4F3B-8D87-2ECF6DE51D72}" srcOrd="0" destOrd="0" presId="urn:microsoft.com/office/officeart/2005/8/layout/orgChart1"/>
    <dgm:cxn modelId="{B81B26D0-653A-48B7-A62C-BB140130D69E}" type="presOf" srcId="{F2A9D2EB-7E5C-4B7D-A17E-76295A9ADC50}" destId="{BE312234-6310-4296-8C7A-44B7B9C73530}" srcOrd="0" destOrd="0" presId="urn:microsoft.com/office/officeart/2005/8/layout/orgChart1"/>
    <dgm:cxn modelId="{C0DD98DB-A61D-4170-AB49-A30B1DA31ED1}" type="presOf" srcId="{F860F962-2D8E-4170-B32D-15F989F37A06}" destId="{A0CB4475-620E-4F10-A50D-B11B30724D47}" srcOrd="0" destOrd="0" presId="urn:microsoft.com/office/officeart/2005/8/layout/orgChart1"/>
    <dgm:cxn modelId="{2C2B6A2F-8031-47BF-A749-643D77B0FB63}" type="presOf" srcId="{CB3E5E31-455C-4ED7-ABAB-BB0BDE136A04}" destId="{64051FFD-1EBC-4227-9A79-77F75E819907}" srcOrd="0" destOrd="0" presId="urn:microsoft.com/office/officeart/2005/8/layout/orgChart1"/>
    <dgm:cxn modelId="{A723122C-F7EC-4C78-A208-FD3F1ABE567E}" type="presOf" srcId="{6E9135F3-0E99-4F03-A7C4-E48FFE904EAF}" destId="{36D0182A-AFC8-4935-9A3F-E113F575519C}" srcOrd="0" destOrd="0" presId="urn:microsoft.com/office/officeart/2005/8/layout/orgChart1"/>
    <dgm:cxn modelId="{6345D80A-6991-4EBE-85BF-850E254C8CC0}" type="presParOf" srcId="{15F3E132-675B-4D7C-9288-10ED19D3F5C3}" destId="{AFFFFD02-E6DC-4EAF-A98E-C179AD1D7C92}" srcOrd="0" destOrd="0" presId="urn:microsoft.com/office/officeart/2005/8/layout/orgChart1"/>
    <dgm:cxn modelId="{79282D07-1CDE-4048-891D-88555E029143}" type="presParOf" srcId="{AFFFFD02-E6DC-4EAF-A98E-C179AD1D7C92}" destId="{B2E2C0ED-47A0-4186-9065-C779500465EA}" srcOrd="0" destOrd="0" presId="urn:microsoft.com/office/officeart/2005/8/layout/orgChart1"/>
    <dgm:cxn modelId="{52336238-1AD4-4265-947D-441182521FCB}" type="presParOf" srcId="{B2E2C0ED-47A0-4186-9065-C779500465EA}" destId="{28FDCF7F-9E47-44F9-BAE7-7E9F1A33C4C0}" srcOrd="0" destOrd="0" presId="urn:microsoft.com/office/officeart/2005/8/layout/orgChart1"/>
    <dgm:cxn modelId="{85FCFCB7-C304-4144-B7EE-8124F93F2E2C}" type="presParOf" srcId="{B2E2C0ED-47A0-4186-9065-C779500465EA}" destId="{442C9306-9C1E-4519-A558-BE585D210CA1}" srcOrd="1" destOrd="0" presId="urn:microsoft.com/office/officeart/2005/8/layout/orgChart1"/>
    <dgm:cxn modelId="{D35EC77E-24EB-441F-B202-34214EA3CD3A}" type="presParOf" srcId="{AFFFFD02-E6DC-4EAF-A98E-C179AD1D7C92}" destId="{FE0457EA-8EA9-4E0F-9E74-CFA3903A3197}" srcOrd="1" destOrd="0" presId="urn:microsoft.com/office/officeart/2005/8/layout/orgChart1"/>
    <dgm:cxn modelId="{50FBC645-4E49-4710-874A-9DBC17938CD4}" type="presParOf" srcId="{FE0457EA-8EA9-4E0F-9E74-CFA3903A3197}" destId="{9477A9B8-44E2-4262-B022-963B760920D6}" srcOrd="0" destOrd="0" presId="urn:microsoft.com/office/officeart/2005/8/layout/orgChart1"/>
    <dgm:cxn modelId="{4A50E290-2392-4942-9298-3C1B6CDB3908}" type="presParOf" srcId="{FE0457EA-8EA9-4E0F-9E74-CFA3903A3197}" destId="{4946B6EF-3D2E-4149-8BAC-298E5AB813C5}" srcOrd="1" destOrd="0" presId="urn:microsoft.com/office/officeart/2005/8/layout/orgChart1"/>
    <dgm:cxn modelId="{08179377-4E47-4EC7-BD61-E8F01A2B3E89}" type="presParOf" srcId="{4946B6EF-3D2E-4149-8BAC-298E5AB813C5}" destId="{42F208A2-6062-44D5-AC1F-A3830F732EDF}" srcOrd="0" destOrd="0" presId="urn:microsoft.com/office/officeart/2005/8/layout/orgChart1"/>
    <dgm:cxn modelId="{4CFA0F2B-54A9-4931-89DC-2BC24BFAEF6A}" type="presParOf" srcId="{42F208A2-6062-44D5-AC1F-A3830F732EDF}" destId="{311B4A96-CF89-49EE-9EF8-BD2FF9454BB1}" srcOrd="0" destOrd="0" presId="urn:microsoft.com/office/officeart/2005/8/layout/orgChart1"/>
    <dgm:cxn modelId="{787F1F61-723A-4F5C-91CC-1F2656DDB51D}" type="presParOf" srcId="{42F208A2-6062-44D5-AC1F-A3830F732EDF}" destId="{74E4BC32-3954-47AD-860A-5895C35DB01F}" srcOrd="1" destOrd="0" presId="urn:microsoft.com/office/officeart/2005/8/layout/orgChart1"/>
    <dgm:cxn modelId="{595D6819-AD16-4959-80DF-EA12B1B4CDE5}" type="presParOf" srcId="{4946B6EF-3D2E-4149-8BAC-298E5AB813C5}" destId="{6FD2FBAA-F51E-4784-A945-27A54BECD4BF}" srcOrd="1" destOrd="0" presId="urn:microsoft.com/office/officeart/2005/8/layout/orgChart1"/>
    <dgm:cxn modelId="{43D9D8D3-5DE7-45C8-9752-677626A3C44F}" type="presParOf" srcId="{4946B6EF-3D2E-4149-8BAC-298E5AB813C5}" destId="{D3744B11-7A21-4DEA-9C16-A9C84C069573}" srcOrd="2" destOrd="0" presId="urn:microsoft.com/office/officeart/2005/8/layout/orgChart1"/>
    <dgm:cxn modelId="{E3FC86AD-A376-4FF6-B5D9-0B1129FC05F1}" type="presParOf" srcId="{FE0457EA-8EA9-4E0F-9E74-CFA3903A3197}" destId="{6FE16847-1ED0-4129-B249-68510EE5069A}" srcOrd="2" destOrd="0" presId="urn:microsoft.com/office/officeart/2005/8/layout/orgChart1"/>
    <dgm:cxn modelId="{342D59B2-9386-4D9A-83CF-8CD954E3890E}" type="presParOf" srcId="{FE0457EA-8EA9-4E0F-9E74-CFA3903A3197}" destId="{FE135115-BE68-47B4-BC68-C696810B4138}" srcOrd="3" destOrd="0" presId="urn:microsoft.com/office/officeart/2005/8/layout/orgChart1"/>
    <dgm:cxn modelId="{3B6A3F1C-7782-4285-B30A-E46AF17EFBB9}" type="presParOf" srcId="{FE135115-BE68-47B4-BC68-C696810B4138}" destId="{25C66D14-2551-4C3D-83FB-AE18E71480AA}" srcOrd="0" destOrd="0" presId="urn:microsoft.com/office/officeart/2005/8/layout/orgChart1"/>
    <dgm:cxn modelId="{21767DD4-017B-45E1-924F-5488C2B9C940}" type="presParOf" srcId="{25C66D14-2551-4C3D-83FB-AE18E71480AA}" destId="{BD8FB348-5913-48E9-A6D1-62F561EC639C}" srcOrd="0" destOrd="0" presId="urn:microsoft.com/office/officeart/2005/8/layout/orgChart1"/>
    <dgm:cxn modelId="{9D403198-3900-4A13-9318-34E5A4F1CB20}" type="presParOf" srcId="{25C66D14-2551-4C3D-83FB-AE18E71480AA}" destId="{C125D30E-FE49-40EF-A668-D5F294660D18}" srcOrd="1" destOrd="0" presId="urn:microsoft.com/office/officeart/2005/8/layout/orgChart1"/>
    <dgm:cxn modelId="{69599D02-4331-4177-9F4A-09DDF6AF5B9A}" type="presParOf" srcId="{FE135115-BE68-47B4-BC68-C696810B4138}" destId="{191BC87E-AB4D-4441-9DE9-0D24EFFA6FD5}" srcOrd="1" destOrd="0" presId="urn:microsoft.com/office/officeart/2005/8/layout/orgChart1"/>
    <dgm:cxn modelId="{8A99CDCD-6CD0-4308-9DE7-5089C7A3B84A}" type="presParOf" srcId="{FE135115-BE68-47B4-BC68-C696810B4138}" destId="{445263F9-C94A-413A-AE3F-AE66838F8757}" srcOrd="2" destOrd="0" presId="urn:microsoft.com/office/officeart/2005/8/layout/orgChart1"/>
    <dgm:cxn modelId="{0F19A5B5-B9E3-478A-85E8-CF843AF26400}" type="presParOf" srcId="{FE0457EA-8EA9-4E0F-9E74-CFA3903A3197}" destId="{9699F11C-78D1-4BC6-BA4D-C24512F59E1D}" srcOrd="4" destOrd="0" presId="urn:microsoft.com/office/officeart/2005/8/layout/orgChart1"/>
    <dgm:cxn modelId="{75427D84-DDB6-4F6B-992C-DFD553983210}" type="presParOf" srcId="{FE0457EA-8EA9-4E0F-9E74-CFA3903A3197}" destId="{4F173BFA-D597-4038-85AE-8656DDFC481D}" srcOrd="5" destOrd="0" presId="urn:microsoft.com/office/officeart/2005/8/layout/orgChart1"/>
    <dgm:cxn modelId="{3DA3BC29-A41C-43E0-B4A1-301C9DB24564}" type="presParOf" srcId="{4F173BFA-D597-4038-85AE-8656DDFC481D}" destId="{DF9748F8-F776-4E46-BBF9-7DAEAA4EE4A9}" srcOrd="0" destOrd="0" presId="urn:microsoft.com/office/officeart/2005/8/layout/orgChart1"/>
    <dgm:cxn modelId="{5AD43474-A7B0-4348-A419-DC1CFE0A859D}" type="presParOf" srcId="{DF9748F8-F776-4E46-BBF9-7DAEAA4EE4A9}" destId="{7C89417E-15C0-458A-ABFD-E721D5CE2ADE}" srcOrd="0" destOrd="0" presId="urn:microsoft.com/office/officeart/2005/8/layout/orgChart1"/>
    <dgm:cxn modelId="{CA9087E2-3AF9-4F55-BEE0-41EC141C6759}" type="presParOf" srcId="{DF9748F8-F776-4E46-BBF9-7DAEAA4EE4A9}" destId="{A5DA1C6F-F736-4706-871C-3D93C1B2A75C}" srcOrd="1" destOrd="0" presId="urn:microsoft.com/office/officeart/2005/8/layout/orgChart1"/>
    <dgm:cxn modelId="{E1D86DA6-E3E8-47A1-B6EF-E1C28CFEEC92}" type="presParOf" srcId="{4F173BFA-D597-4038-85AE-8656DDFC481D}" destId="{43A6106E-D935-482C-ABCE-71A9B423F94A}" srcOrd="1" destOrd="0" presId="urn:microsoft.com/office/officeart/2005/8/layout/orgChart1"/>
    <dgm:cxn modelId="{76B736D7-8ACB-4BA5-B47D-144EEB4B3702}" type="presParOf" srcId="{4F173BFA-D597-4038-85AE-8656DDFC481D}" destId="{552E056F-412C-49BF-85B1-9F783A72DAA5}" srcOrd="2" destOrd="0" presId="urn:microsoft.com/office/officeart/2005/8/layout/orgChart1"/>
    <dgm:cxn modelId="{9726960E-D909-47BB-A774-D662BBBBAE8A}" type="presParOf" srcId="{552E056F-412C-49BF-85B1-9F783A72DAA5}" destId="{64051FFD-1EBC-4227-9A79-77F75E819907}" srcOrd="0" destOrd="0" presId="urn:microsoft.com/office/officeart/2005/8/layout/orgChart1"/>
    <dgm:cxn modelId="{BA585897-30F9-4211-B9F2-236EDEE89AA3}" type="presParOf" srcId="{552E056F-412C-49BF-85B1-9F783A72DAA5}" destId="{5C7FDFE5-8D5D-425E-BC87-45ED98F66FA0}" srcOrd="1" destOrd="0" presId="urn:microsoft.com/office/officeart/2005/8/layout/orgChart1"/>
    <dgm:cxn modelId="{5A906FE6-3A39-4D5D-958C-B9CCB89EFBF1}" type="presParOf" srcId="{5C7FDFE5-8D5D-425E-BC87-45ED98F66FA0}" destId="{D5C2219A-E7FF-4BB8-9D76-7585F4ECD8D7}" srcOrd="0" destOrd="0" presId="urn:microsoft.com/office/officeart/2005/8/layout/orgChart1"/>
    <dgm:cxn modelId="{55E27BCA-631E-4768-9BD9-B301CD361B22}" type="presParOf" srcId="{D5C2219A-E7FF-4BB8-9D76-7585F4ECD8D7}" destId="{F92AB263-E280-49F9-AAC7-053CD7DF1060}" srcOrd="0" destOrd="0" presId="urn:microsoft.com/office/officeart/2005/8/layout/orgChart1"/>
    <dgm:cxn modelId="{AB6D0ABD-88C5-4F48-9469-1E984DCAB738}" type="presParOf" srcId="{D5C2219A-E7FF-4BB8-9D76-7585F4ECD8D7}" destId="{8F3F1D0D-AE8C-4073-940A-F8EE9EA95176}" srcOrd="1" destOrd="0" presId="urn:microsoft.com/office/officeart/2005/8/layout/orgChart1"/>
    <dgm:cxn modelId="{C7CFD039-C4B2-46F3-AB0C-FEECC38C8431}" type="presParOf" srcId="{5C7FDFE5-8D5D-425E-BC87-45ED98F66FA0}" destId="{67DA0F84-748A-4165-AF32-52A4C5A3A7DC}" srcOrd="1" destOrd="0" presId="urn:microsoft.com/office/officeart/2005/8/layout/orgChart1"/>
    <dgm:cxn modelId="{1CE20074-0A9B-4018-B9C4-77A8E0C61630}" type="presParOf" srcId="{5C7FDFE5-8D5D-425E-BC87-45ED98F66FA0}" destId="{D66CBBA6-8B83-4C11-83C8-AA25A198E7A9}" srcOrd="2" destOrd="0" presId="urn:microsoft.com/office/officeart/2005/8/layout/orgChart1"/>
    <dgm:cxn modelId="{67200D5C-60B3-49FA-AFFC-DB99E3909897}" type="presParOf" srcId="{552E056F-412C-49BF-85B1-9F783A72DAA5}" destId="{7773F3FB-2247-4F3B-8D87-2ECF6DE51D72}" srcOrd="2" destOrd="0" presId="urn:microsoft.com/office/officeart/2005/8/layout/orgChart1"/>
    <dgm:cxn modelId="{BDAAD0D0-3FA6-4841-94E4-5C3DA667C1BC}" type="presParOf" srcId="{552E056F-412C-49BF-85B1-9F783A72DAA5}" destId="{5FBA392E-B8C8-4C86-8F52-BAE87AA11170}" srcOrd="3" destOrd="0" presId="urn:microsoft.com/office/officeart/2005/8/layout/orgChart1"/>
    <dgm:cxn modelId="{CC3E9239-F1FE-4769-9DBF-CB989282623E}" type="presParOf" srcId="{5FBA392E-B8C8-4C86-8F52-BAE87AA11170}" destId="{20E07281-44ED-4FF5-B315-8664C895CFF7}" srcOrd="0" destOrd="0" presId="urn:microsoft.com/office/officeart/2005/8/layout/orgChart1"/>
    <dgm:cxn modelId="{BBA2F860-05E6-435E-81F2-9AE0A7C44F9B}" type="presParOf" srcId="{20E07281-44ED-4FF5-B315-8664C895CFF7}" destId="{B55F51C7-F85F-4115-9C97-8D853B45FB0C}" srcOrd="0" destOrd="0" presId="urn:microsoft.com/office/officeart/2005/8/layout/orgChart1"/>
    <dgm:cxn modelId="{BB409AAA-E418-4AC3-9EBB-99D568873195}" type="presParOf" srcId="{20E07281-44ED-4FF5-B315-8664C895CFF7}" destId="{8FAF5DDF-4880-499E-A4BD-418A9160E2C8}" srcOrd="1" destOrd="0" presId="urn:microsoft.com/office/officeart/2005/8/layout/orgChart1"/>
    <dgm:cxn modelId="{AEFBCBDB-2FFF-47D8-B362-EEBB2C758E88}" type="presParOf" srcId="{5FBA392E-B8C8-4C86-8F52-BAE87AA11170}" destId="{119298B3-1D14-4FF0-998A-C8B738A786FC}" srcOrd="1" destOrd="0" presId="urn:microsoft.com/office/officeart/2005/8/layout/orgChart1"/>
    <dgm:cxn modelId="{7FE642D3-6681-4452-9B6B-45118573BC17}" type="presParOf" srcId="{5FBA392E-B8C8-4C86-8F52-BAE87AA11170}" destId="{2FD04266-633A-4A46-A674-55564CAC7575}" srcOrd="2" destOrd="0" presId="urn:microsoft.com/office/officeart/2005/8/layout/orgChart1"/>
    <dgm:cxn modelId="{2BB91FE2-65DC-40D1-BFEF-012BDAD633BA}" type="presParOf" srcId="{552E056F-412C-49BF-85B1-9F783A72DAA5}" destId="{4FDF4734-D560-486A-ACC0-D28B3ADECEAE}" srcOrd="4" destOrd="0" presId="urn:microsoft.com/office/officeart/2005/8/layout/orgChart1"/>
    <dgm:cxn modelId="{77E09EA7-F6F9-4351-A0D2-9D88CC3066EC}" type="presParOf" srcId="{552E056F-412C-49BF-85B1-9F783A72DAA5}" destId="{D681CA2C-890B-4B6B-A159-CA03E6C3C052}" srcOrd="5" destOrd="0" presId="urn:microsoft.com/office/officeart/2005/8/layout/orgChart1"/>
    <dgm:cxn modelId="{970A05E8-A3CA-4977-A4F6-9DF254A117B2}" type="presParOf" srcId="{D681CA2C-890B-4B6B-A159-CA03E6C3C052}" destId="{3E92D873-7CD6-4DE9-A79D-CE5D2ED5E578}" srcOrd="0" destOrd="0" presId="urn:microsoft.com/office/officeart/2005/8/layout/orgChart1"/>
    <dgm:cxn modelId="{397C2666-B5AE-4E06-BC1A-32CEE352BB0E}" type="presParOf" srcId="{3E92D873-7CD6-4DE9-A79D-CE5D2ED5E578}" destId="{AE39D31F-EC76-4CF0-BCC7-99EED23A9810}" srcOrd="0" destOrd="0" presId="urn:microsoft.com/office/officeart/2005/8/layout/orgChart1"/>
    <dgm:cxn modelId="{530B0380-42E2-4CB8-8B91-42DBC1D469D5}" type="presParOf" srcId="{3E92D873-7CD6-4DE9-A79D-CE5D2ED5E578}" destId="{BB7039B6-C6FA-4724-B55F-0028664FA020}" srcOrd="1" destOrd="0" presId="urn:microsoft.com/office/officeart/2005/8/layout/orgChart1"/>
    <dgm:cxn modelId="{8FC323BF-1926-42C0-B5F3-C991CDCBD01B}" type="presParOf" srcId="{D681CA2C-890B-4B6B-A159-CA03E6C3C052}" destId="{39EA41C4-A3FA-4EA2-B547-AC1198B60361}" srcOrd="1" destOrd="0" presId="urn:microsoft.com/office/officeart/2005/8/layout/orgChart1"/>
    <dgm:cxn modelId="{689E255B-F459-4C6A-8C34-5849784B7FF8}" type="presParOf" srcId="{D681CA2C-890B-4B6B-A159-CA03E6C3C052}" destId="{F5CC0A35-1067-469E-B34A-32B73BB4BC71}" srcOrd="2" destOrd="0" presId="urn:microsoft.com/office/officeart/2005/8/layout/orgChart1"/>
    <dgm:cxn modelId="{208BEDCD-D7B3-4F64-8149-A479426FAED3}" type="presParOf" srcId="{552E056F-412C-49BF-85B1-9F783A72DAA5}" destId="{508B9DBB-EBB1-49BC-9872-7DCD93A9134E}" srcOrd="6" destOrd="0" presId="urn:microsoft.com/office/officeart/2005/8/layout/orgChart1"/>
    <dgm:cxn modelId="{DB90C8CB-B283-4EF7-B4F1-EE58F1F9BFF1}" type="presParOf" srcId="{552E056F-412C-49BF-85B1-9F783A72DAA5}" destId="{80AFF517-E3AD-4F30-A90B-7397D9BD116A}" srcOrd="7" destOrd="0" presId="urn:microsoft.com/office/officeart/2005/8/layout/orgChart1"/>
    <dgm:cxn modelId="{C0967A9F-3E52-4CEA-BA11-D7FFF7845512}" type="presParOf" srcId="{80AFF517-E3AD-4F30-A90B-7397D9BD116A}" destId="{96F9D552-5CD8-4982-B9BF-01AC426A8A9A}" srcOrd="0" destOrd="0" presId="urn:microsoft.com/office/officeart/2005/8/layout/orgChart1"/>
    <dgm:cxn modelId="{64CF8286-BEE4-42D5-A468-377A8CAB3511}" type="presParOf" srcId="{96F9D552-5CD8-4982-B9BF-01AC426A8A9A}" destId="{5C0D9481-8D22-48BC-A080-A52218C31250}" srcOrd="0" destOrd="0" presId="urn:microsoft.com/office/officeart/2005/8/layout/orgChart1"/>
    <dgm:cxn modelId="{5900C422-883B-489B-8713-4F845399A6C9}" type="presParOf" srcId="{96F9D552-5CD8-4982-B9BF-01AC426A8A9A}" destId="{9855BD02-BF49-43C1-8ADC-EC1AA39FF527}" srcOrd="1" destOrd="0" presId="urn:microsoft.com/office/officeart/2005/8/layout/orgChart1"/>
    <dgm:cxn modelId="{F646910A-D49C-4058-8FB7-5DFB30D6B3F4}" type="presParOf" srcId="{80AFF517-E3AD-4F30-A90B-7397D9BD116A}" destId="{417304C9-F745-4CC4-B904-223208C906C9}" srcOrd="1" destOrd="0" presId="urn:microsoft.com/office/officeart/2005/8/layout/orgChart1"/>
    <dgm:cxn modelId="{0D2E4CC9-B006-437E-B154-5BD3A4BDCEC4}" type="presParOf" srcId="{80AFF517-E3AD-4F30-A90B-7397D9BD116A}" destId="{1686CAB5-7A09-44BD-A5ED-E88D8C48357D}" srcOrd="2" destOrd="0" presId="urn:microsoft.com/office/officeart/2005/8/layout/orgChart1"/>
    <dgm:cxn modelId="{D135B331-5F28-43F7-BD5B-C3B913DA0C0A}" type="presParOf" srcId="{552E056F-412C-49BF-85B1-9F783A72DAA5}" destId="{3AC054AB-68DC-4B83-AAD6-2ED15E734B82}" srcOrd="8" destOrd="0" presId="urn:microsoft.com/office/officeart/2005/8/layout/orgChart1"/>
    <dgm:cxn modelId="{7FCAA4E8-9DA6-40DB-ADF6-CF64136C0420}" type="presParOf" srcId="{552E056F-412C-49BF-85B1-9F783A72DAA5}" destId="{D1BAC6D4-161D-4994-899A-4420F106027B}" srcOrd="9" destOrd="0" presId="urn:microsoft.com/office/officeart/2005/8/layout/orgChart1"/>
    <dgm:cxn modelId="{D9536B89-9CBD-46C6-A3F1-25F5E11CC252}" type="presParOf" srcId="{D1BAC6D4-161D-4994-899A-4420F106027B}" destId="{35B67BCA-A7CA-4961-8208-6BD0614EE444}" srcOrd="0" destOrd="0" presId="urn:microsoft.com/office/officeart/2005/8/layout/orgChart1"/>
    <dgm:cxn modelId="{F7FEF976-0370-4404-88BF-9271A79F394D}" type="presParOf" srcId="{35B67BCA-A7CA-4961-8208-6BD0614EE444}" destId="{19348545-9DC9-4A54-AAD9-C1EF37057404}" srcOrd="0" destOrd="0" presId="urn:microsoft.com/office/officeart/2005/8/layout/orgChart1"/>
    <dgm:cxn modelId="{E5251660-394B-44D7-B306-1EA08ACA8964}" type="presParOf" srcId="{35B67BCA-A7CA-4961-8208-6BD0614EE444}" destId="{DFB36AD4-D960-43BB-AA49-A910B31A750E}" srcOrd="1" destOrd="0" presId="urn:microsoft.com/office/officeart/2005/8/layout/orgChart1"/>
    <dgm:cxn modelId="{0F8D17F5-A3C9-4391-A2BA-E57EB6694135}" type="presParOf" srcId="{D1BAC6D4-161D-4994-899A-4420F106027B}" destId="{ACF2D1BB-925B-4CDA-B697-43BDF0BAD2F3}" srcOrd="1" destOrd="0" presId="urn:microsoft.com/office/officeart/2005/8/layout/orgChart1"/>
    <dgm:cxn modelId="{60B053EE-4C1E-4A6A-8B68-FD467C6F3E69}" type="presParOf" srcId="{D1BAC6D4-161D-4994-899A-4420F106027B}" destId="{530FF4B3-3E3C-44A9-A250-42D07E7F6232}" srcOrd="2" destOrd="0" presId="urn:microsoft.com/office/officeart/2005/8/layout/orgChart1"/>
    <dgm:cxn modelId="{4BF21808-892A-49B5-B02E-D253DA3F780A}" type="presParOf" srcId="{552E056F-412C-49BF-85B1-9F783A72DAA5}" destId="{0822CC99-6F9D-4F1F-95C8-89668F118377}" srcOrd="10" destOrd="0" presId="urn:microsoft.com/office/officeart/2005/8/layout/orgChart1"/>
    <dgm:cxn modelId="{86353D9E-AF45-4667-9524-B4E41C43BF1A}" type="presParOf" srcId="{552E056F-412C-49BF-85B1-9F783A72DAA5}" destId="{7868A9AB-EAA2-4329-AC51-38A15D5C9CB4}" srcOrd="11" destOrd="0" presId="urn:microsoft.com/office/officeart/2005/8/layout/orgChart1"/>
    <dgm:cxn modelId="{C4EFEC26-581F-4E40-A647-722E76749B8E}" type="presParOf" srcId="{7868A9AB-EAA2-4329-AC51-38A15D5C9CB4}" destId="{62491462-FDA0-40AD-9ACA-288BF5E1D3FA}" srcOrd="0" destOrd="0" presId="urn:microsoft.com/office/officeart/2005/8/layout/orgChart1"/>
    <dgm:cxn modelId="{4FB4347C-6E53-4DF1-B966-5605C0DEE320}" type="presParOf" srcId="{62491462-FDA0-40AD-9ACA-288BF5E1D3FA}" destId="{36D0182A-AFC8-4935-9A3F-E113F575519C}" srcOrd="0" destOrd="0" presId="urn:microsoft.com/office/officeart/2005/8/layout/orgChart1"/>
    <dgm:cxn modelId="{907CE77C-68C0-4AC6-A584-CFCEAB8E3FFF}" type="presParOf" srcId="{62491462-FDA0-40AD-9ACA-288BF5E1D3FA}" destId="{F6273E57-CD86-4189-96F8-73B9DADA0DBA}" srcOrd="1" destOrd="0" presId="urn:microsoft.com/office/officeart/2005/8/layout/orgChart1"/>
    <dgm:cxn modelId="{78B474EC-A8B2-48B0-98AF-1C2DD7D7FF02}" type="presParOf" srcId="{7868A9AB-EAA2-4329-AC51-38A15D5C9CB4}" destId="{D372B50D-804E-443A-9153-F1DC7E9BB7EB}" srcOrd="1" destOrd="0" presId="urn:microsoft.com/office/officeart/2005/8/layout/orgChart1"/>
    <dgm:cxn modelId="{08467E73-4555-471C-88B4-357CD67FFD55}" type="presParOf" srcId="{7868A9AB-EAA2-4329-AC51-38A15D5C9CB4}" destId="{DC9FA6B4-7720-4EAD-8F36-5444CD23BDF5}" srcOrd="2" destOrd="0" presId="urn:microsoft.com/office/officeart/2005/8/layout/orgChart1"/>
    <dgm:cxn modelId="{2E062B69-9D57-4D04-AF54-C8F9499988DD}" type="presParOf" srcId="{552E056F-412C-49BF-85B1-9F783A72DAA5}" destId="{85CFFA85-1415-43F7-865D-A751AA9A4B7A}" srcOrd="12" destOrd="0" presId="urn:microsoft.com/office/officeart/2005/8/layout/orgChart1"/>
    <dgm:cxn modelId="{38F7D555-DE13-436A-842D-A5A2ED51532A}" type="presParOf" srcId="{552E056F-412C-49BF-85B1-9F783A72DAA5}" destId="{E5C37835-3396-4C3E-8AC0-FAAE72A263E5}" srcOrd="13" destOrd="0" presId="urn:microsoft.com/office/officeart/2005/8/layout/orgChart1"/>
    <dgm:cxn modelId="{6A5CDA5D-DEDC-4CB2-B45C-9280B08F6CCA}" type="presParOf" srcId="{E5C37835-3396-4C3E-8AC0-FAAE72A263E5}" destId="{36791F80-BAB4-4EB4-B219-3868506DAA93}" srcOrd="0" destOrd="0" presId="urn:microsoft.com/office/officeart/2005/8/layout/orgChart1"/>
    <dgm:cxn modelId="{F6420BB2-3503-4184-B82A-A7D6A05A24F2}" type="presParOf" srcId="{36791F80-BAB4-4EB4-B219-3868506DAA93}" destId="{D348D615-6E02-4AAD-9C09-98A605E567CA}" srcOrd="0" destOrd="0" presId="urn:microsoft.com/office/officeart/2005/8/layout/orgChart1"/>
    <dgm:cxn modelId="{24D3B65A-123F-422D-BD83-4410D0C413CC}" type="presParOf" srcId="{36791F80-BAB4-4EB4-B219-3868506DAA93}" destId="{BA547475-06AC-4AE5-BD83-583D8EBAA018}" srcOrd="1" destOrd="0" presId="urn:microsoft.com/office/officeart/2005/8/layout/orgChart1"/>
    <dgm:cxn modelId="{D333ED03-AAF5-4739-A98A-8BDCE3324F6D}" type="presParOf" srcId="{E5C37835-3396-4C3E-8AC0-FAAE72A263E5}" destId="{852017A9-EAD6-40FE-BE4C-DF1AD2B28C2C}" srcOrd="1" destOrd="0" presId="urn:microsoft.com/office/officeart/2005/8/layout/orgChart1"/>
    <dgm:cxn modelId="{E9CB2922-F772-446C-A460-35A9A15420EE}" type="presParOf" srcId="{E5C37835-3396-4C3E-8AC0-FAAE72A263E5}" destId="{CF03BF8C-47DD-488D-8A96-4D13561F30D7}" srcOrd="2" destOrd="0" presId="urn:microsoft.com/office/officeart/2005/8/layout/orgChart1"/>
    <dgm:cxn modelId="{66C05946-B32D-46A7-A253-CDE72F5B0C4F}" type="presParOf" srcId="{552E056F-412C-49BF-85B1-9F783A72DAA5}" destId="{596BB5CF-1120-44C3-AE0B-5333D6EA1AAF}" srcOrd="14" destOrd="0" presId="urn:microsoft.com/office/officeart/2005/8/layout/orgChart1"/>
    <dgm:cxn modelId="{989B638E-61F5-4CBD-9003-8E590C7B900D}" type="presParOf" srcId="{552E056F-412C-49BF-85B1-9F783A72DAA5}" destId="{21114BE7-4CFC-4073-9FDC-3D70B2FB61B8}" srcOrd="15" destOrd="0" presId="urn:microsoft.com/office/officeart/2005/8/layout/orgChart1"/>
    <dgm:cxn modelId="{6A83B4F0-2AD9-4A77-9861-47A1463CE8AC}" type="presParOf" srcId="{21114BE7-4CFC-4073-9FDC-3D70B2FB61B8}" destId="{5D029000-6FC0-44DD-A178-67DF5B77A216}" srcOrd="0" destOrd="0" presId="urn:microsoft.com/office/officeart/2005/8/layout/orgChart1"/>
    <dgm:cxn modelId="{DADB58C8-9BF8-4B16-9442-26E3730A2BC4}" type="presParOf" srcId="{5D029000-6FC0-44DD-A178-67DF5B77A216}" destId="{87D39D1E-F94B-4743-9E1B-D7D405622BBC}" srcOrd="0" destOrd="0" presId="urn:microsoft.com/office/officeart/2005/8/layout/orgChart1"/>
    <dgm:cxn modelId="{FD62AC06-1AFC-4CC6-8F60-33A3E434820A}" type="presParOf" srcId="{5D029000-6FC0-44DD-A178-67DF5B77A216}" destId="{0B1BB54C-5051-4F19-86F1-0D69D4BE5BD6}" srcOrd="1" destOrd="0" presId="urn:microsoft.com/office/officeart/2005/8/layout/orgChart1"/>
    <dgm:cxn modelId="{14B227DA-3F89-4B92-9F78-18AED5D4D123}" type="presParOf" srcId="{21114BE7-4CFC-4073-9FDC-3D70B2FB61B8}" destId="{B85A68A0-8682-42B0-9834-0D3296A0AEED}" srcOrd="1" destOrd="0" presId="urn:microsoft.com/office/officeart/2005/8/layout/orgChart1"/>
    <dgm:cxn modelId="{AD22CDFD-6443-4895-84A4-AFB8AAFC12E4}" type="presParOf" srcId="{21114BE7-4CFC-4073-9FDC-3D70B2FB61B8}" destId="{68F67493-85C2-479C-BE93-D86344A7C5E0}" srcOrd="2" destOrd="0" presId="urn:microsoft.com/office/officeart/2005/8/layout/orgChart1"/>
    <dgm:cxn modelId="{EFDC05A2-FD6D-4FAF-B606-B07BF16BE65F}" type="presParOf" srcId="{552E056F-412C-49BF-85B1-9F783A72DAA5}" destId="{0CA7727E-0D23-4F83-9A9B-B6A7C114AE11}" srcOrd="16" destOrd="0" presId="urn:microsoft.com/office/officeart/2005/8/layout/orgChart1"/>
    <dgm:cxn modelId="{7D1914AB-B7DC-415E-B76C-3D6D523D70AC}" type="presParOf" srcId="{552E056F-412C-49BF-85B1-9F783A72DAA5}" destId="{713809E5-FA80-41BB-90FE-642AB789B92E}" srcOrd="17" destOrd="0" presId="urn:microsoft.com/office/officeart/2005/8/layout/orgChart1"/>
    <dgm:cxn modelId="{AF4B5EA2-091F-4A70-814E-E961171A147F}" type="presParOf" srcId="{713809E5-FA80-41BB-90FE-642AB789B92E}" destId="{3D90E676-10E2-4D15-A6F1-9DECC76AC605}" srcOrd="0" destOrd="0" presId="urn:microsoft.com/office/officeart/2005/8/layout/orgChart1"/>
    <dgm:cxn modelId="{FF34976B-D9EB-4C18-BAAC-C0DE32A2BB5A}" type="presParOf" srcId="{3D90E676-10E2-4D15-A6F1-9DECC76AC605}" destId="{BE312234-6310-4296-8C7A-44B7B9C73530}" srcOrd="0" destOrd="0" presId="urn:microsoft.com/office/officeart/2005/8/layout/orgChart1"/>
    <dgm:cxn modelId="{03ED7755-851B-4B02-BA02-0492E1FAC5A3}" type="presParOf" srcId="{3D90E676-10E2-4D15-A6F1-9DECC76AC605}" destId="{5128C890-20A0-46F0-85B9-F7ACFB6EB96D}" srcOrd="1" destOrd="0" presId="urn:microsoft.com/office/officeart/2005/8/layout/orgChart1"/>
    <dgm:cxn modelId="{42EB44FB-0A99-475C-97EB-79B80A46BFC3}" type="presParOf" srcId="{713809E5-FA80-41BB-90FE-642AB789B92E}" destId="{31CEFCB7-C8C4-481F-B36D-40AF1691BEF2}" srcOrd="1" destOrd="0" presId="urn:microsoft.com/office/officeart/2005/8/layout/orgChart1"/>
    <dgm:cxn modelId="{E9BF6432-F73E-416B-B361-8ABF5C10FFEE}" type="presParOf" srcId="{713809E5-FA80-41BB-90FE-642AB789B92E}" destId="{FED3897B-AB0F-42FF-AFB3-B6CB60460825}" srcOrd="2" destOrd="0" presId="urn:microsoft.com/office/officeart/2005/8/layout/orgChart1"/>
    <dgm:cxn modelId="{734AE5ED-FBC3-436F-B3BB-FC24EB2E8920}" type="presParOf" srcId="{552E056F-412C-49BF-85B1-9F783A72DAA5}" destId="{965E78DF-229F-4390-B629-C5D8F9CD63D8}" srcOrd="18" destOrd="0" presId="urn:microsoft.com/office/officeart/2005/8/layout/orgChart1"/>
    <dgm:cxn modelId="{AD86DB77-9F5C-4A4E-9BF8-8CD9AC8BF0CC}" type="presParOf" srcId="{552E056F-412C-49BF-85B1-9F783A72DAA5}" destId="{C8D168C6-AE56-43BB-BC90-699AD015F59B}" srcOrd="19" destOrd="0" presId="urn:microsoft.com/office/officeart/2005/8/layout/orgChart1"/>
    <dgm:cxn modelId="{E0E5455A-65B4-4BFA-B140-2B6BD0D69309}" type="presParOf" srcId="{C8D168C6-AE56-43BB-BC90-699AD015F59B}" destId="{6C14AC7D-AA88-41A0-A200-B850EAF0764C}" srcOrd="0" destOrd="0" presId="urn:microsoft.com/office/officeart/2005/8/layout/orgChart1"/>
    <dgm:cxn modelId="{4A4E7250-F9BC-472D-B855-83EC9D51422D}" type="presParOf" srcId="{6C14AC7D-AA88-41A0-A200-B850EAF0764C}" destId="{A0CB4475-620E-4F10-A50D-B11B30724D47}" srcOrd="0" destOrd="0" presId="urn:microsoft.com/office/officeart/2005/8/layout/orgChart1"/>
    <dgm:cxn modelId="{F660F07D-CB7B-49BC-9D64-ADCBA587507B}" type="presParOf" srcId="{6C14AC7D-AA88-41A0-A200-B850EAF0764C}" destId="{CA9391B9-F73F-49A7-85E7-29A08BC750E1}" srcOrd="1" destOrd="0" presId="urn:microsoft.com/office/officeart/2005/8/layout/orgChart1"/>
    <dgm:cxn modelId="{48560022-B953-46CF-AB30-911C43691352}" type="presParOf" srcId="{C8D168C6-AE56-43BB-BC90-699AD015F59B}" destId="{20DE9B33-0997-4A8C-960F-89E9E324FE4C}" srcOrd="1" destOrd="0" presId="urn:microsoft.com/office/officeart/2005/8/layout/orgChart1"/>
    <dgm:cxn modelId="{0192DE3E-9EC6-4452-9C1B-C0D30BA6EDC8}" type="presParOf" srcId="{C8D168C6-AE56-43BB-BC90-699AD015F59B}" destId="{F0E9588A-D815-46B3-ACF9-4B0F96BB59F3}" srcOrd="2" destOrd="0" presId="urn:microsoft.com/office/officeart/2005/8/layout/orgChart1"/>
    <dgm:cxn modelId="{466EC679-25CD-4E42-ABF7-73A7E0CD3ACC}" type="presParOf" srcId="{552E056F-412C-49BF-85B1-9F783A72DAA5}" destId="{1A8115B2-B30D-4D3F-A943-29673F9A0363}" srcOrd="20" destOrd="0" presId="urn:microsoft.com/office/officeart/2005/8/layout/orgChart1"/>
    <dgm:cxn modelId="{5DE7CE40-0E50-4A33-9DDA-4B976A51E5DB}" type="presParOf" srcId="{552E056F-412C-49BF-85B1-9F783A72DAA5}" destId="{29116D3C-BA48-4A53-B263-6AE4DC6D7C38}" srcOrd="21" destOrd="0" presId="urn:microsoft.com/office/officeart/2005/8/layout/orgChart1"/>
    <dgm:cxn modelId="{366F3C0F-E660-4B0B-988E-806103ED0C23}" type="presParOf" srcId="{29116D3C-BA48-4A53-B263-6AE4DC6D7C38}" destId="{4814B248-DCED-4C24-BCCA-9424386A9579}" srcOrd="0" destOrd="0" presId="urn:microsoft.com/office/officeart/2005/8/layout/orgChart1"/>
    <dgm:cxn modelId="{5E1A63B5-5B07-431F-BE0C-0D25CC7476D2}" type="presParOf" srcId="{4814B248-DCED-4C24-BCCA-9424386A9579}" destId="{DBDC953D-1CB0-41A3-925A-19A3A3C54994}" srcOrd="0" destOrd="0" presId="urn:microsoft.com/office/officeart/2005/8/layout/orgChart1"/>
    <dgm:cxn modelId="{020E115D-45F4-425C-9C9F-0FFE3862D8CD}" type="presParOf" srcId="{4814B248-DCED-4C24-BCCA-9424386A9579}" destId="{16BF0505-E8D2-49B4-9706-68EF0F3D903C}" srcOrd="1" destOrd="0" presId="urn:microsoft.com/office/officeart/2005/8/layout/orgChart1"/>
    <dgm:cxn modelId="{E09C5073-AB11-4E7B-A305-B35784B85FA9}" type="presParOf" srcId="{29116D3C-BA48-4A53-B263-6AE4DC6D7C38}" destId="{27189163-C537-4D82-BC79-0790425E9181}" srcOrd="1" destOrd="0" presId="urn:microsoft.com/office/officeart/2005/8/layout/orgChart1"/>
    <dgm:cxn modelId="{93B8C67B-83F6-40AF-B64D-E743937A32B4}" type="presParOf" srcId="{29116D3C-BA48-4A53-B263-6AE4DC6D7C38}" destId="{5CDB0560-C2F0-423A-8159-CB18195C615A}" srcOrd="2" destOrd="0" presId="urn:microsoft.com/office/officeart/2005/8/layout/orgChart1"/>
    <dgm:cxn modelId="{453B0558-0C3B-4ABF-B84F-7EA7C1035E17}" type="presParOf" srcId="{552E056F-412C-49BF-85B1-9F783A72DAA5}" destId="{4A88E217-CAE1-460A-BF4E-6BB307640308}" srcOrd="22" destOrd="0" presId="urn:microsoft.com/office/officeart/2005/8/layout/orgChart1"/>
    <dgm:cxn modelId="{A728BCEE-4093-4D4A-A46F-F222A13335B5}" type="presParOf" srcId="{552E056F-412C-49BF-85B1-9F783A72DAA5}" destId="{66191312-75DA-4082-8278-98B3CAE0AA7B}" srcOrd="23" destOrd="0" presId="urn:microsoft.com/office/officeart/2005/8/layout/orgChart1"/>
    <dgm:cxn modelId="{520EF5AA-FDF2-4034-81F1-1DC5DA3DFC85}" type="presParOf" srcId="{66191312-75DA-4082-8278-98B3CAE0AA7B}" destId="{47E9B0AB-F652-4300-9A96-09EE103A5D7E}" srcOrd="0" destOrd="0" presId="urn:microsoft.com/office/officeart/2005/8/layout/orgChart1"/>
    <dgm:cxn modelId="{680335AB-FBA0-44A6-B5FA-D1291CC2E2F7}" type="presParOf" srcId="{47E9B0AB-F652-4300-9A96-09EE103A5D7E}" destId="{1544BBE5-4CA1-4800-B111-033961BD53A1}" srcOrd="0" destOrd="0" presId="urn:microsoft.com/office/officeart/2005/8/layout/orgChart1"/>
    <dgm:cxn modelId="{DB04C7F2-C5D8-4B16-B521-17963B926CA4}" type="presParOf" srcId="{47E9B0AB-F652-4300-9A96-09EE103A5D7E}" destId="{FD5CCCA6-CE18-42E9-B2B0-E098FC7F9ECD}" srcOrd="1" destOrd="0" presId="urn:microsoft.com/office/officeart/2005/8/layout/orgChart1"/>
    <dgm:cxn modelId="{5604FB54-3A4E-4935-AA6B-337C5FC0D2C6}" type="presParOf" srcId="{66191312-75DA-4082-8278-98B3CAE0AA7B}" destId="{7EE2C6A6-90A1-453A-A6B5-CE84048D8EB9}" srcOrd="1" destOrd="0" presId="urn:microsoft.com/office/officeart/2005/8/layout/orgChart1"/>
    <dgm:cxn modelId="{9D8858E0-7C07-4977-9C7A-A91A4D810026}" type="presParOf" srcId="{66191312-75DA-4082-8278-98B3CAE0AA7B}" destId="{5F307393-ECAB-42E2-830A-A5FD052683C0}" srcOrd="2" destOrd="0" presId="urn:microsoft.com/office/officeart/2005/8/layout/orgChart1"/>
    <dgm:cxn modelId="{4E47A583-1339-4CEE-976E-D3D1E6CFF116}" type="presParOf" srcId="{552E056F-412C-49BF-85B1-9F783A72DAA5}" destId="{6984C4AF-AF81-4AE8-B062-D9CDE34BF59B}" srcOrd="24" destOrd="0" presId="urn:microsoft.com/office/officeart/2005/8/layout/orgChart1"/>
    <dgm:cxn modelId="{E83EE69F-C6AD-43D4-8F52-F48C89D62D13}" type="presParOf" srcId="{552E056F-412C-49BF-85B1-9F783A72DAA5}" destId="{592D2023-62F0-4EFB-B03E-24D30CCA423C}" srcOrd="25" destOrd="0" presId="urn:microsoft.com/office/officeart/2005/8/layout/orgChart1"/>
    <dgm:cxn modelId="{0FAE2A3E-13B2-4506-BB03-C9B4AD8AECE1}" type="presParOf" srcId="{592D2023-62F0-4EFB-B03E-24D30CCA423C}" destId="{22854894-00EF-4BB7-B15B-751CA6B62EA5}" srcOrd="0" destOrd="0" presId="urn:microsoft.com/office/officeart/2005/8/layout/orgChart1"/>
    <dgm:cxn modelId="{289E1612-E48E-4CBB-8BB7-19CAEF5287AA}" type="presParOf" srcId="{22854894-00EF-4BB7-B15B-751CA6B62EA5}" destId="{85418E93-E510-4D02-9ECC-0FA024D35950}" srcOrd="0" destOrd="0" presId="urn:microsoft.com/office/officeart/2005/8/layout/orgChart1"/>
    <dgm:cxn modelId="{D970D410-730A-49A1-B75C-4B824B2C8C0D}" type="presParOf" srcId="{22854894-00EF-4BB7-B15B-751CA6B62EA5}" destId="{F55B669D-F36F-4A39-8F8B-E168752766BC}" srcOrd="1" destOrd="0" presId="urn:microsoft.com/office/officeart/2005/8/layout/orgChart1"/>
    <dgm:cxn modelId="{F9DF0462-5BD9-47C6-8B37-5FF94925055A}" type="presParOf" srcId="{592D2023-62F0-4EFB-B03E-24D30CCA423C}" destId="{6B5F2C6E-5BAC-4E91-BFC2-8F333C0E3FBC}" srcOrd="1" destOrd="0" presId="urn:microsoft.com/office/officeart/2005/8/layout/orgChart1"/>
    <dgm:cxn modelId="{A1C8BF44-2238-48D0-A2BE-6348302F733A}" type="presParOf" srcId="{592D2023-62F0-4EFB-B03E-24D30CCA423C}" destId="{5C2B4614-7864-4729-8343-7F559AFA39B2}" srcOrd="2" destOrd="0" presId="urn:microsoft.com/office/officeart/2005/8/layout/orgChart1"/>
    <dgm:cxn modelId="{D7E9ED1E-AF4B-463C-BC42-2C9DBB6A585D}" type="presParOf" srcId="{552E056F-412C-49BF-85B1-9F783A72DAA5}" destId="{B3F81444-A824-4C1F-98A5-F523DE2F02B7}" srcOrd="26" destOrd="0" presId="urn:microsoft.com/office/officeart/2005/8/layout/orgChart1"/>
    <dgm:cxn modelId="{043913EA-4AC4-4B3C-AB5F-3B2E825375DE}" type="presParOf" srcId="{552E056F-412C-49BF-85B1-9F783A72DAA5}" destId="{A3BC08AF-EBB2-4A5F-9D84-0BE53C39FB02}" srcOrd="27" destOrd="0" presId="urn:microsoft.com/office/officeart/2005/8/layout/orgChart1"/>
    <dgm:cxn modelId="{D29FEF99-8598-4FB1-B1EB-26A713FE51CB}" type="presParOf" srcId="{A3BC08AF-EBB2-4A5F-9D84-0BE53C39FB02}" destId="{50656AD3-2568-49A0-9428-3CB011520118}" srcOrd="0" destOrd="0" presId="urn:microsoft.com/office/officeart/2005/8/layout/orgChart1"/>
    <dgm:cxn modelId="{FC4A6C4B-1F2C-425C-A888-5E5019520264}" type="presParOf" srcId="{50656AD3-2568-49A0-9428-3CB011520118}" destId="{5900FD3F-C479-4B36-A890-08264FE07E2C}" srcOrd="0" destOrd="0" presId="urn:microsoft.com/office/officeart/2005/8/layout/orgChart1"/>
    <dgm:cxn modelId="{2862ADF8-A838-40DD-AB50-D289952B7D86}" type="presParOf" srcId="{50656AD3-2568-49A0-9428-3CB011520118}" destId="{1DFF31F7-B8C9-4933-913E-595CD99B1957}" srcOrd="1" destOrd="0" presId="urn:microsoft.com/office/officeart/2005/8/layout/orgChart1"/>
    <dgm:cxn modelId="{4FA5E00B-5896-4848-91CC-F02594CDA254}" type="presParOf" srcId="{A3BC08AF-EBB2-4A5F-9D84-0BE53C39FB02}" destId="{E1C45A48-6FCA-42DA-8E85-85C327018A24}" srcOrd="1" destOrd="0" presId="urn:microsoft.com/office/officeart/2005/8/layout/orgChart1"/>
    <dgm:cxn modelId="{B47172F1-4491-4DEA-93B1-2D1019FC384F}" type="presParOf" srcId="{A3BC08AF-EBB2-4A5F-9D84-0BE53C39FB02}" destId="{370C1E64-FE3D-4792-B793-C28EC8C52333}" srcOrd="2" destOrd="0" presId="urn:microsoft.com/office/officeart/2005/8/layout/orgChart1"/>
    <dgm:cxn modelId="{C60EB998-5FD9-4000-8D74-45322184D231}" type="presParOf" srcId="{552E056F-412C-49BF-85B1-9F783A72DAA5}" destId="{444636E3-25A1-4A74-9565-B498C77A386D}" srcOrd="28" destOrd="0" presId="urn:microsoft.com/office/officeart/2005/8/layout/orgChart1"/>
    <dgm:cxn modelId="{04C3422F-6FD9-4151-993E-47AD45205ED5}" type="presParOf" srcId="{552E056F-412C-49BF-85B1-9F783A72DAA5}" destId="{BC8D7E33-15B0-423B-9F0D-ED29B11D9801}" srcOrd="29" destOrd="0" presId="urn:microsoft.com/office/officeart/2005/8/layout/orgChart1"/>
    <dgm:cxn modelId="{386E1642-BD8D-4704-B03B-646D159DD5B6}" type="presParOf" srcId="{BC8D7E33-15B0-423B-9F0D-ED29B11D9801}" destId="{36F96F1D-FCF1-49B6-9925-FF5963DC40DD}" srcOrd="0" destOrd="0" presId="urn:microsoft.com/office/officeart/2005/8/layout/orgChart1"/>
    <dgm:cxn modelId="{40D9370A-915B-40B7-B1C2-D51EAD022AA5}" type="presParOf" srcId="{36F96F1D-FCF1-49B6-9925-FF5963DC40DD}" destId="{62FD8A1A-4BF9-4F1B-A309-2F2F171A416A}" srcOrd="0" destOrd="0" presId="urn:microsoft.com/office/officeart/2005/8/layout/orgChart1"/>
    <dgm:cxn modelId="{C390B343-705A-43F7-86CD-3F379A6BB6A3}" type="presParOf" srcId="{36F96F1D-FCF1-49B6-9925-FF5963DC40DD}" destId="{5E420029-AC63-4C76-B849-29AE55537C8C}" srcOrd="1" destOrd="0" presId="urn:microsoft.com/office/officeart/2005/8/layout/orgChart1"/>
    <dgm:cxn modelId="{E4F892C0-49F0-447B-B7AD-9101082B9F93}" type="presParOf" srcId="{BC8D7E33-15B0-423B-9F0D-ED29B11D9801}" destId="{54A1044B-3B30-4F6A-830C-ADF249CAE6F0}" srcOrd="1" destOrd="0" presId="urn:microsoft.com/office/officeart/2005/8/layout/orgChart1"/>
    <dgm:cxn modelId="{071F0082-3364-4EB5-A81A-8CFFA599D6C2}" type="presParOf" srcId="{BC8D7E33-15B0-423B-9F0D-ED29B11D9801}" destId="{D411456D-97D9-417D-8F7A-C5EB6B7CF019}" srcOrd="2" destOrd="0" presId="urn:microsoft.com/office/officeart/2005/8/layout/orgChart1"/>
    <dgm:cxn modelId="{5351430E-2ACF-488E-AA02-7460406BBB6A}" type="presParOf" srcId="{AFFFFD02-E6DC-4EAF-A98E-C179AD1D7C92}" destId="{7B48495A-C249-4334-A5D7-B3A9656AFBD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42BABD2-49C1-4F2C-B0F5-406F57B6CBF2}" type="doc">
      <dgm:prSet loTypeId="urn:microsoft.com/office/officeart/2005/8/layout/hierarchy1" loCatId="hierarchy" qsTypeId="urn:microsoft.com/office/officeart/2005/8/quickstyle/3d2" qsCatId="3D" csTypeId="urn:microsoft.com/office/officeart/2005/8/colors/accent2_4" csCatId="accent2" phldr="1"/>
      <dgm:spPr/>
      <dgm:t>
        <a:bodyPr/>
        <a:lstStyle/>
        <a:p>
          <a:endParaRPr lang="es-MX"/>
        </a:p>
      </dgm:t>
    </dgm:pt>
    <dgm:pt modelId="{0434E4AA-2496-4F25-9451-123B40FF9E64}">
      <dgm:prSet phldrT="[Texto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ES" sz="1400" b="1" u="non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RICARDO  AGUIRRE GUTIÉRREZ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ES" sz="1400" b="1" dirty="0" smtClean="0"/>
            <a:t>PRESIDENTE MUNICIPAL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MX" sz="1200" b="1" dirty="0" smtClean="0"/>
            <a:t>MSRA02</a:t>
          </a:r>
          <a:endParaRPr lang="es-MX" sz="1200" dirty="0">
            <a:latin typeface="Arial" pitchFamily="34" charset="0"/>
            <a:cs typeface="Arial" pitchFamily="34" charset="0"/>
          </a:endParaRPr>
        </a:p>
      </dgm:t>
    </dgm:pt>
    <dgm:pt modelId="{5749CE28-AF94-4099-98FD-357C0DBE1DE6}" type="parTrans" cxnId="{0C62087A-6BCB-42FC-BDCE-ADF77C99A77A}">
      <dgm:prSet/>
      <dgm:spPr/>
      <dgm:t>
        <a:bodyPr/>
        <a:lstStyle/>
        <a:p>
          <a:endParaRPr lang="es-MX"/>
        </a:p>
      </dgm:t>
    </dgm:pt>
    <dgm:pt modelId="{17D8A843-42DF-4B34-BE6D-2154EBA8480B}" type="sibTrans" cxnId="{0C62087A-6BCB-42FC-BDCE-ADF77C99A77A}">
      <dgm:prSet/>
      <dgm:spPr/>
      <dgm:t>
        <a:bodyPr/>
        <a:lstStyle/>
        <a:p>
          <a:endParaRPr lang="es-MX"/>
        </a:p>
      </dgm:t>
    </dgm:pt>
    <dgm:pt modelId="{26B8ED73-7C55-4155-9D5F-4E5D5F850019}">
      <dgm:prSet phldrT="[Texto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MX" sz="1200" b="1" dirty="0" smtClean="0">
              <a:latin typeface="Arial" pitchFamily="34" charset="0"/>
              <a:cs typeface="Arial" pitchFamily="34" charset="0"/>
            </a:rPr>
            <a:t>JESÚS G. RODRÍGUEZ MORALES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MX" sz="1000" b="1" dirty="0" smtClean="0">
              <a:latin typeface="Arial" pitchFamily="34" charset="0"/>
              <a:cs typeface="Arial" pitchFamily="34" charset="0"/>
            </a:rPr>
            <a:t>SECRETARIO PARTICULAR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MX" sz="1000" b="1" dirty="0" smtClean="0">
              <a:latin typeface="Arial" pitchFamily="34" charset="0"/>
              <a:cs typeface="Arial" pitchFamily="34" charset="0"/>
            </a:rPr>
            <a:t>DDR03</a:t>
          </a:r>
          <a:endParaRPr lang="es-MX" sz="1000" b="1" dirty="0">
            <a:latin typeface="Arial" pitchFamily="34" charset="0"/>
            <a:cs typeface="Arial" pitchFamily="34" charset="0"/>
          </a:endParaRPr>
        </a:p>
      </dgm:t>
    </dgm:pt>
    <dgm:pt modelId="{4D7D099B-C5FD-4343-9690-90DE00FDD130}" type="parTrans" cxnId="{1A76458B-F053-4360-8FCB-E8BC6A3B78BF}">
      <dgm:prSet/>
      <dgm:spPr/>
      <dgm:t>
        <a:bodyPr/>
        <a:lstStyle/>
        <a:p>
          <a:endParaRPr lang="es-MX"/>
        </a:p>
      </dgm:t>
    </dgm:pt>
    <dgm:pt modelId="{91DA0AE1-FF76-476B-BF94-7C74DE1217B6}" type="sibTrans" cxnId="{1A76458B-F053-4360-8FCB-E8BC6A3B78BF}">
      <dgm:prSet/>
      <dgm:spPr/>
      <dgm:t>
        <a:bodyPr/>
        <a:lstStyle/>
        <a:p>
          <a:endParaRPr lang="es-MX"/>
        </a:p>
      </dgm:t>
    </dgm:pt>
    <dgm:pt modelId="{B8E0FEDC-E1B1-4E6E-9A47-12CFAEF58AE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MX" sz="1200" b="1" u="none" dirty="0" smtClean="0">
              <a:latin typeface="Arial" pitchFamily="34" charset="0"/>
              <a:cs typeface="Arial" pitchFamily="34" charset="0"/>
            </a:rPr>
            <a:t>ROSA MARÍA SALAZAR RODRÍGUEZ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MX" sz="1000" b="1" u="none" dirty="0" smtClean="0">
              <a:latin typeface="Arial" pitchFamily="34" charset="0"/>
              <a:cs typeface="Arial" pitchFamily="34" charset="0"/>
            </a:rPr>
            <a:t>SECRETARIA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MX" sz="1000" b="1" u="none" dirty="0" smtClean="0">
              <a:latin typeface="Arial" pitchFamily="34" charset="0"/>
              <a:cs typeface="Arial" pitchFamily="34" charset="0"/>
            </a:rPr>
            <a:t>OTRA02 </a:t>
          </a:r>
        </a:p>
        <a:p>
          <a:pPr>
            <a:lnSpc>
              <a:spcPct val="90000"/>
            </a:lnSpc>
            <a:spcAft>
              <a:spcPct val="35000"/>
            </a:spcAft>
          </a:pPr>
          <a:endParaRPr lang="es-MX" sz="1200" u="none" dirty="0"/>
        </a:p>
      </dgm:t>
    </dgm:pt>
    <dgm:pt modelId="{07DEDE51-1CC7-4680-B885-1B9182655478}" type="sibTrans" cxnId="{491C467C-D9E3-4550-ACB4-FC2F3F4C9AA5}">
      <dgm:prSet/>
      <dgm:spPr/>
      <dgm:t>
        <a:bodyPr/>
        <a:lstStyle/>
        <a:p>
          <a:endParaRPr lang="es-MX"/>
        </a:p>
      </dgm:t>
    </dgm:pt>
    <dgm:pt modelId="{F39E0245-A40C-4AB3-A14A-9AB119D4CDC8}" type="parTrans" cxnId="{491C467C-D9E3-4550-ACB4-FC2F3F4C9AA5}">
      <dgm:prSet/>
      <dgm:spPr/>
      <dgm:t>
        <a:bodyPr/>
        <a:lstStyle/>
        <a:p>
          <a:endParaRPr lang="es-MX"/>
        </a:p>
      </dgm:t>
    </dgm:pt>
    <dgm:pt modelId="{B95D3DF2-345D-421E-A7C7-FEA706646AAA}" type="pres">
      <dgm:prSet presAssocID="{E42BABD2-49C1-4F2C-B0F5-406F57B6CBF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085E6A25-ECFD-4C2C-A6C1-CC7BF94810F6}" type="pres">
      <dgm:prSet presAssocID="{0434E4AA-2496-4F25-9451-123B40FF9E64}" presName="hierRoot1" presStyleCnt="0"/>
      <dgm:spPr/>
    </dgm:pt>
    <dgm:pt modelId="{65B55FB7-2F96-4953-81F6-6E064F68FAE1}" type="pres">
      <dgm:prSet presAssocID="{0434E4AA-2496-4F25-9451-123B40FF9E64}" presName="composite" presStyleCnt="0"/>
      <dgm:spPr/>
    </dgm:pt>
    <dgm:pt modelId="{2FBC573F-EB25-4482-87E2-BDE7CFE85290}" type="pres">
      <dgm:prSet presAssocID="{0434E4AA-2496-4F25-9451-123B40FF9E64}" presName="background" presStyleLbl="node0" presStyleIdx="0" presStyleCnt="1"/>
      <dgm:spPr/>
      <dgm:t>
        <a:bodyPr/>
        <a:lstStyle/>
        <a:p>
          <a:endParaRPr lang="es-MX"/>
        </a:p>
      </dgm:t>
    </dgm:pt>
    <dgm:pt modelId="{F9374008-C1BB-4E0C-975B-1882F2372FA9}" type="pres">
      <dgm:prSet presAssocID="{0434E4AA-2496-4F25-9451-123B40FF9E64}" presName="text" presStyleLbl="fgAcc0" presStyleIdx="0" presStyleCnt="1" custScaleX="167332" custScaleY="63381" custLinFactNeighborX="-240" custLinFactNeighborY="-3026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4A8D6E8-2D84-4281-868F-49698670AD43}" type="pres">
      <dgm:prSet presAssocID="{0434E4AA-2496-4F25-9451-123B40FF9E64}" presName="hierChild2" presStyleCnt="0"/>
      <dgm:spPr/>
    </dgm:pt>
    <dgm:pt modelId="{A1ED3FEE-4EAD-41E0-8FB3-46C92C0E4180}" type="pres">
      <dgm:prSet presAssocID="{4D7D099B-C5FD-4343-9690-90DE00FDD130}" presName="Name10" presStyleLbl="parChTrans1D2" presStyleIdx="0" presStyleCnt="2"/>
      <dgm:spPr/>
      <dgm:t>
        <a:bodyPr/>
        <a:lstStyle/>
        <a:p>
          <a:endParaRPr lang="es-MX"/>
        </a:p>
      </dgm:t>
    </dgm:pt>
    <dgm:pt modelId="{4847A5F9-3F09-4248-B347-6C9313B60938}" type="pres">
      <dgm:prSet presAssocID="{26B8ED73-7C55-4155-9D5F-4E5D5F850019}" presName="hierRoot2" presStyleCnt="0"/>
      <dgm:spPr/>
    </dgm:pt>
    <dgm:pt modelId="{B15DBC66-097C-45B3-A6E6-2722CE6B4FBC}" type="pres">
      <dgm:prSet presAssocID="{26B8ED73-7C55-4155-9D5F-4E5D5F850019}" presName="composite2" presStyleCnt="0"/>
      <dgm:spPr/>
    </dgm:pt>
    <dgm:pt modelId="{45F11733-8772-4748-B935-BD09B7927FFD}" type="pres">
      <dgm:prSet presAssocID="{26B8ED73-7C55-4155-9D5F-4E5D5F850019}" presName="background2" presStyleLbl="node2" presStyleIdx="0" presStyleCnt="2"/>
      <dgm:spPr/>
    </dgm:pt>
    <dgm:pt modelId="{C2226DF5-D060-460D-8939-BF715B77B8F6}" type="pres">
      <dgm:prSet presAssocID="{26B8ED73-7C55-4155-9D5F-4E5D5F850019}" presName="text2" presStyleLbl="fgAcc2" presStyleIdx="0" presStyleCnt="2" custScaleX="92278" custScaleY="99905" custLinFactNeighborX="-3277" custLinFactNeighborY="122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D50B79D-3BB7-4785-9D31-7C21604FF93C}" type="pres">
      <dgm:prSet presAssocID="{26B8ED73-7C55-4155-9D5F-4E5D5F850019}" presName="hierChild3" presStyleCnt="0"/>
      <dgm:spPr/>
    </dgm:pt>
    <dgm:pt modelId="{EC873624-DD25-490A-AE3E-DC12AEADC27C}" type="pres">
      <dgm:prSet presAssocID="{F39E0245-A40C-4AB3-A14A-9AB119D4CDC8}" presName="Name10" presStyleLbl="parChTrans1D2" presStyleIdx="1" presStyleCnt="2"/>
      <dgm:spPr/>
      <dgm:t>
        <a:bodyPr/>
        <a:lstStyle/>
        <a:p>
          <a:endParaRPr lang="es-MX"/>
        </a:p>
      </dgm:t>
    </dgm:pt>
    <dgm:pt modelId="{8A0B676F-F31D-4648-99C6-8ED54332F359}" type="pres">
      <dgm:prSet presAssocID="{B8E0FEDC-E1B1-4E6E-9A47-12CFAEF58AE2}" presName="hierRoot2" presStyleCnt="0"/>
      <dgm:spPr/>
    </dgm:pt>
    <dgm:pt modelId="{F3DD1819-D8EE-4426-BF72-582B133F4374}" type="pres">
      <dgm:prSet presAssocID="{B8E0FEDC-E1B1-4E6E-9A47-12CFAEF58AE2}" presName="composite2" presStyleCnt="0"/>
      <dgm:spPr/>
    </dgm:pt>
    <dgm:pt modelId="{C20F23EA-7E7F-4800-A5D9-032B7E6BCBF8}" type="pres">
      <dgm:prSet presAssocID="{B8E0FEDC-E1B1-4E6E-9A47-12CFAEF58AE2}" presName="background2" presStyleLbl="node2" presStyleIdx="1" presStyleCnt="2"/>
      <dgm:spPr/>
      <dgm:t>
        <a:bodyPr/>
        <a:lstStyle/>
        <a:p>
          <a:endParaRPr lang="es-MX"/>
        </a:p>
      </dgm:t>
    </dgm:pt>
    <dgm:pt modelId="{654ABC18-BD22-4613-B3D6-776071EBCAE6}" type="pres">
      <dgm:prSet presAssocID="{B8E0FEDC-E1B1-4E6E-9A47-12CFAEF58AE2}" presName="text2" presStyleLbl="fgAcc2" presStyleIdx="1" presStyleCnt="2" custScaleX="89457" custScaleY="100000" custLinFactNeighborX="-211" custLinFactNeighborY="7810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C9E0513-E82E-4B17-AA01-320342F26DE5}" type="pres">
      <dgm:prSet presAssocID="{B8E0FEDC-E1B1-4E6E-9A47-12CFAEF58AE2}" presName="hierChild3" presStyleCnt="0"/>
      <dgm:spPr/>
    </dgm:pt>
  </dgm:ptLst>
  <dgm:cxnLst>
    <dgm:cxn modelId="{1A76458B-F053-4360-8FCB-E8BC6A3B78BF}" srcId="{0434E4AA-2496-4F25-9451-123B40FF9E64}" destId="{26B8ED73-7C55-4155-9D5F-4E5D5F850019}" srcOrd="0" destOrd="0" parTransId="{4D7D099B-C5FD-4343-9690-90DE00FDD130}" sibTransId="{91DA0AE1-FF76-476B-BF94-7C74DE1217B6}"/>
    <dgm:cxn modelId="{0C62087A-6BCB-42FC-BDCE-ADF77C99A77A}" srcId="{E42BABD2-49C1-4F2C-B0F5-406F57B6CBF2}" destId="{0434E4AA-2496-4F25-9451-123B40FF9E64}" srcOrd="0" destOrd="0" parTransId="{5749CE28-AF94-4099-98FD-357C0DBE1DE6}" sibTransId="{17D8A843-42DF-4B34-BE6D-2154EBA8480B}"/>
    <dgm:cxn modelId="{24B54E53-460F-43FC-B803-5B48439CB9BA}" type="presOf" srcId="{4D7D099B-C5FD-4343-9690-90DE00FDD130}" destId="{A1ED3FEE-4EAD-41E0-8FB3-46C92C0E4180}" srcOrd="0" destOrd="0" presId="urn:microsoft.com/office/officeart/2005/8/layout/hierarchy1"/>
    <dgm:cxn modelId="{2C098C90-FB8E-4EB4-965D-D6F40F75017F}" type="presOf" srcId="{B8E0FEDC-E1B1-4E6E-9A47-12CFAEF58AE2}" destId="{654ABC18-BD22-4613-B3D6-776071EBCAE6}" srcOrd="0" destOrd="0" presId="urn:microsoft.com/office/officeart/2005/8/layout/hierarchy1"/>
    <dgm:cxn modelId="{67C6F017-7145-44F5-ABBA-4F896CF8B197}" type="presOf" srcId="{E42BABD2-49C1-4F2C-B0F5-406F57B6CBF2}" destId="{B95D3DF2-345D-421E-A7C7-FEA706646AAA}" srcOrd="0" destOrd="0" presId="urn:microsoft.com/office/officeart/2005/8/layout/hierarchy1"/>
    <dgm:cxn modelId="{D1EB2EF9-F9A3-4F6E-B6E7-329719912E51}" type="presOf" srcId="{26B8ED73-7C55-4155-9D5F-4E5D5F850019}" destId="{C2226DF5-D060-460D-8939-BF715B77B8F6}" srcOrd="0" destOrd="0" presId="urn:microsoft.com/office/officeart/2005/8/layout/hierarchy1"/>
    <dgm:cxn modelId="{DCAB3026-0CD1-4132-B728-FF2BFF07C6C9}" type="presOf" srcId="{0434E4AA-2496-4F25-9451-123B40FF9E64}" destId="{F9374008-C1BB-4E0C-975B-1882F2372FA9}" srcOrd="0" destOrd="0" presId="urn:microsoft.com/office/officeart/2005/8/layout/hierarchy1"/>
    <dgm:cxn modelId="{491C467C-D9E3-4550-ACB4-FC2F3F4C9AA5}" srcId="{0434E4AA-2496-4F25-9451-123B40FF9E64}" destId="{B8E0FEDC-E1B1-4E6E-9A47-12CFAEF58AE2}" srcOrd="1" destOrd="0" parTransId="{F39E0245-A40C-4AB3-A14A-9AB119D4CDC8}" sibTransId="{07DEDE51-1CC7-4680-B885-1B9182655478}"/>
    <dgm:cxn modelId="{F1E2A430-8619-4E4E-8812-891152C0C860}" type="presOf" srcId="{F39E0245-A40C-4AB3-A14A-9AB119D4CDC8}" destId="{EC873624-DD25-490A-AE3E-DC12AEADC27C}" srcOrd="0" destOrd="0" presId="urn:microsoft.com/office/officeart/2005/8/layout/hierarchy1"/>
    <dgm:cxn modelId="{62C3EAB9-05C7-429F-BB40-19619A8E30E5}" type="presParOf" srcId="{B95D3DF2-345D-421E-A7C7-FEA706646AAA}" destId="{085E6A25-ECFD-4C2C-A6C1-CC7BF94810F6}" srcOrd="0" destOrd="0" presId="urn:microsoft.com/office/officeart/2005/8/layout/hierarchy1"/>
    <dgm:cxn modelId="{DD0EC710-8DC7-4E38-B5A0-ABBA8F14BE4D}" type="presParOf" srcId="{085E6A25-ECFD-4C2C-A6C1-CC7BF94810F6}" destId="{65B55FB7-2F96-4953-81F6-6E064F68FAE1}" srcOrd="0" destOrd="0" presId="urn:microsoft.com/office/officeart/2005/8/layout/hierarchy1"/>
    <dgm:cxn modelId="{CB0AD7B5-5A65-496E-B9D7-416557B3CBF2}" type="presParOf" srcId="{65B55FB7-2F96-4953-81F6-6E064F68FAE1}" destId="{2FBC573F-EB25-4482-87E2-BDE7CFE85290}" srcOrd="0" destOrd="0" presId="urn:microsoft.com/office/officeart/2005/8/layout/hierarchy1"/>
    <dgm:cxn modelId="{E8AEE195-A6F3-477D-9A71-650805C144B9}" type="presParOf" srcId="{65B55FB7-2F96-4953-81F6-6E064F68FAE1}" destId="{F9374008-C1BB-4E0C-975B-1882F2372FA9}" srcOrd="1" destOrd="0" presId="urn:microsoft.com/office/officeart/2005/8/layout/hierarchy1"/>
    <dgm:cxn modelId="{285C75F4-A997-4B11-BE9A-59670A191B28}" type="presParOf" srcId="{085E6A25-ECFD-4C2C-A6C1-CC7BF94810F6}" destId="{C4A8D6E8-2D84-4281-868F-49698670AD43}" srcOrd="1" destOrd="0" presId="urn:microsoft.com/office/officeart/2005/8/layout/hierarchy1"/>
    <dgm:cxn modelId="{A00A6CC2-40BD-421B-BE3B-D6AF363FD1F9}" type="presParOf" srcId="{C4A8D6E8-2D84-4281-868F-49698670AD43}" destId="{A1ED3FEE-4EAD-41E0-8FB3-46C92C0E4180}" srcOrd="0" destOrd="0" presId="urn:microsoft.com/office/officeart/2005/8/layout/hierarchy1"/>
    <dgm:cxn modelId="{520A0B5F-EF29-47DE-A0CF-C9521A415D54}" type="presParOf" srcId="{C4A8D6E8-2D84-4281-868F-49698670AD43}" destId="{4847A5F9-3F09-4248-B347-6C9313B60938}" srcOrd="1" destOrd="0" presId="urn:microsoft.com/office/officeart/2005/8/layout/hierarchy1"/>
    <dgm:cxn modelId="{2D1258C8-4316-4E1F-81FF-71BDD38BE7C3}" type="presParOf" srcId="{4847A5F9-3F09-4248-B347-6C9313B60938}" destId="{B15DBC66-097C-45B3-A6E6-2722CE6B4FBC}" srcOrd="0" destOrd="0" presId="urn:microsoft.com/office/officeart/2005/8/layout/hierarchy1"/>
    <dgm:cxn modelId="{C99F240F-66C3-4CC5-AE27-67DFD815C265}" type="presParOf" srcId="{B15DBC66-097C-45B3-A6E6-2722CE6B4FBC}" destId="{45F11733-8772-4748-B935-BD09B7927FFD}" srcOrd="0" destOrd="0" presId="urn:microsoft.com/office/officeart/2005/8/layout/hierarchy1"/>
    <dgm:cxn modelId="{3076C9CA-1EE1-4417-A900-9270A35CFDE7}" type="presParOf" srcId="{B15DBC66-097C-45B3-A6E6-2722CE6B4FBC}" destId="{C2226DF5-D060-460D-8939-BF715B77B8F6}" srcOrd="1" destOrd="0" presId="urn:microsoft.com/office/officeart/2005/8/layout/hierarchy1"/>
    <dgm:cxn modelId="{E9B41D9A-C851-407D-87C3-F09375233E5E}" type="presParOf" srcId="{4847A5F9-3F09-4248-B347-6C9313B60938}" destId="{FD50B79D-3BB7-4785-9D31-7C21604FF93C}" srcOrd="1" destOrd="0" presId="urn:microsoft.com/office/officeart/2005/8/layout/hierarchy1"/>
    <dgm:cxn modelId="{451D7B13-490C-4071-BA10-466AF2CDB090}" type="presParOf" srcId="{C4A8D6E8-2D84-4281-868F-49698670AD43}" destId="{EC873624-DD25-490A-AE3E-DC12AEADC27C}" srcOrd="2" destOrd="0" presId="urn:microsoft.com/office/officeart/2005/8/layout/hierarchy1"/>
    <dgm:cxn modelId="{7B1E4A49-74AD-48D7-8E6E-A790C0426D16}" type="presParOf" srcId="{C4A8D6E8-2D84-4281-868F-49698670AD43}" destId="{8A0B676F-F31D-4648-99C6-8ED54332F359}" srcOrd="3" destOrd="0" presId="urn:microsoft.com/office/officeart/2005/8/layout/hierarchy1"/>
    <dgm:cxn modelId="{69D26CA5-E90A-4D02-91F2-CD96D5D33372}" type="presParOf" srcId="{8A0B676F-F31D-4648-99C6-8ED54332F359}" destId="{F3DD1819-D8EE-4426-BF72-582B133F4374}" srcOrd="0" destOrd="0" presId="urn:microsoft.com/office/officeart/2005/8/layout/hierarchy1"/>
    <dgm:cxn modelId="{832C263A-B9FF-47C9-96BF-2D673EAD1F91}" type="presParOf" srcId="{F3DD1819-D8EE-4426-BF72-582B133F4374}" destId="{C20F23EA-7E7F-4800-A5D9-032B7E6BCBF8}" srcOrd="0" destOrd="0" presId="urn:microsoft.com/office/officeart/2005/8/layout/hierarchy1"/>
    <dgm:cxn modelId="{B9138063-054B-48D5-8625-DEFA926A4F59}" type="presParOf" srcId="{F3DD1819-D8EE-4426-BF72-582B133F4374}" destId="{654ABC18-BD22-4613-B3D6-776071EBCAE6}" srcOrd="1" destOrd="0" presId="urn:microsoft.com/office/officeart/2005/8/layout/hierarchy1"/>
    <dgm:cxn modelId="{6960C7AA-F96B-4161-B299-9037B5DC8734}" type="presParOf" srcId="{8A0B676F-F31D-4648-99C6-8ED54332F359}" destId="{4C9E0513-E82E-4B17-AA01-320342F26DE5}" srcOrd="1" destOrd="0" presId="urn:microsoft.com/office/officeart/2005/8/layout/hierarchy1"/>
  </dgm:cxnLst>
  <dgm:bg>
    <a:noFill/>
    <a:effectLst>
      <a:outerShdw blurRad="63500" dist="2540000" dir="21540000" sx="99000" sy="99000" algn="ctr" rotWithShape="0">
        <a:srgbClr val="000000">
          <a:alpha val="25000"/>
        </a:srgbClr>
      </a:outerShdw>
    </a:effectLst>
  </dgm:bg>
  <dgm:whole>
    <a:ln>
      <a:noFill/>
    </a:ln>
    <a:effectLst>
      <a:reflection blurRad="1066800" stA="0" endPos="65000" dist="927100" dir="5400000" sy="-100000" algn="bl" rotWithShape="0"/>
    </a:effectLst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42BABD2-49C1-4F2C-B0F5-406F57B6CBF2}" type="doc">
      <dgm:prSet loTypeId="urn:microsoft.com/office/officeart/2005/8/layout/hierarchy1" loCatId="hierarchy" qsTypeId="urn:microsoft.com/office/officeart/2005/8/quickstyle/3d2" qsCatId="3D" csTypeId="urn:microsoft.com/office/officeart/2005/8/colors/accent2_4" csCatId="accent2" phldr="1"/>
      <dgm:spPr/>
      <dgm:t>
        <a:bodyPr/>
        <a:lstStyle/>
        <a:p>
          <a:endParaRPr lang="es-MX"/>
        </a:p>
      </dgm:t>
    </dgm:pt>
    <dgm:pt modelId="{0434E4AA-2496-4F25-9451-123B40FF9E64}">
      <dgm:prSet phldrT="[Texto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MX" sz="1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ROGELIO VÁZQUEZ SAUCEDO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MX" sz="1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DIRECTOR</a:t>
          </a:r>
          <a:r>
            <a:rPr lang="es-MX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s-MX" sz="1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DE</a:t>
          </a:r>
          <a:r>
            <a:rPr lang="es-MX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s-MX" sz="1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EDUCACIÓN</a:t>
          </a:r>
          <a:r>
            <a:rPr lang="es-MX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MX" sz="9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DDRA03</a:t>
          </a:r>
          <a:endParaRPr lang="es-MX" sz="1200" dirty="0">
            <a:latin typeface="Arial" pitchFamily="34" charset="0"/>
            <a:cs typeface="Arial" pitchFamily="34" charset="0"/>
          </a:endParaRPr>
        </a:p>
      </dgm:t>
    </dgm:pt>
    <dgm:pt modelId="{5749CE28-AF94-4099-98FD-357C0DBE1DE6}" type="parTrans" cxnId="{0C62087A-6BCB-42FC-BDCE-ADF77C99A77A}">
      <dgm:prSet/>
      <dgm:spPr/>
      <dgm:t>
        <a:bodyPr/>
        <a:lstStyle/>
        <a:p>
          <a:endParaRPr lang="es-MX"/>
        </a:p>
      </dgm:t>
    </dgm:pt>
    <dgm:pt modelId="{17D8A843-42DF-4B34-BE6D-2154EBA8480B}" type="sibTrans" cxnId="{0C62087A-6BCB-42FC-BDCE-ADF77C99A77A}">
      <dgm:prSet/>
      <dgm:spPr/>
      <dgm:t>
        <a:bodyPr/>
        <a:lstStyle/>
        <a:p>
          <a:endParaRPr lang="es-MX"/>
        </a:p>
      </dgm:t>
    </dgm:pt>
    <dgm:pt modelId="{26B8ED73-7C55-4155-9D5F-4E5D5F850019}">
      <dgm:prSet phldrT="[Texto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MX" sz="1200" b="1" dirty="0" smtClean="0">
              <a:latin typeface="Arial" pitchFamily="34" charset="0"/>
              <a:cs typeface="Arial" pitchFamily="34" charset="0"/>
            </a:rPr>
            <a:t>SONIA AURORA LÓPEZ MARTÍNEZ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MX" sz="900" b="1" dirty="0" smtClean="0">
              <a:latin typeface="Arial" pitchFamily="34" charset="0"/>
              <a:cs typeface="Arial" pitchFamily="34" charset="0"/>
            </a:rPr>
            <a:t>SECRETARIA</a:t>
          </a:r>
          <a:endParaRPr lang="es-MX" sz="1000" b="1" dirty="0" smtClean="0">
            <a:latin typeface="Arial" pitchFamily="34" charset="0"/>
            <a:cs typeface="Arial" pitchFamily="34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es-MX" sz="1000" b="1" dirty="0" smtClean="0">
              <a:latin typeface="Arial" pitchFamily="34" charset="0"/>
              <a:cs typeface="Arial" pitchFamily="34" charset="0"/>
            </a:rPr>
            <a:t> </a:t>
          </a:r>
          <a:r>
            <a:rPr lang="es-MX" sz="800" b="1" dirty="0" smtClean="0">
              <a:latin typeface="Arial" pitchFamily="34" charset="0"/>
              <a:cs typeface="Arial" pitchFamily="34" charset="0"/>
            </a:rPr>
            <a:t>OTRA04</a:t>
          </a:r>
          <a:endParaRPr lang="es-MX" sz="1000" b="1" dirty="0">
            <a:latin typeface="Arial" pitchFamily="34" charset="0"/>
            <a:cs typeface="Arial" pitchFamily="34" charset="0"/>
          </a:endParaRPr>
        </a:p>
      </dgm:t>
    </dgm:pt>
    <dgm:pt modelId="{4D7D099B-C5FD-4343-9690-90DE00FDD130}" type="parTrans" cxnId="{1A76458B-F053-4360-8FCB-E8BC6A3B78BF}">
      <dgm:prSet/>
      <dgm:spPr/>
      <dgm:t>
        <a:bodyPr/>
        <a:lstStyle/>
        <a:p>
          <a:endParaRPr lang="es-MX"/>
        </a:p>
      </dgm:t>
    </dgm:pt>
    <dgm:pt modelId="{91DA0AE1-FF76-476B-BF94-7C74DE1217B6}" type="sibTrans" cxnId="{1A76458B-F053-4360-8FCB-E8BC6A3B78BF}">
      <dgm:prSet/>
      <dgm:spPr/>
      <dgm:t>
        <a:bodyPr/>
        <a:lstStyle/>
        <a:p>
          <a:endParaRPr lang="es-MX"/>
        </a:p>
      </dgm:t>
    </dgm:pt>
    <dgm:pt modelId="{C8D2F1E2-ED6D-4703-A76A-2B5CE95FDA6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MX" sz="1200" b="1" dirty="0" smtClean="0">
              <a:latin typeface="Arial" pitchFamily="34" charset="0"/>
              <a:cs typeface="Arial" pitchFamily="34" charset="0"/>
            </a:rPr>
            <a:t>LORY MELEIDA ARZATELIRA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MX" sz="900" b="1" dirty="0" smtClean="0">
              <a:latin typeface="Arial" pitchFamily="34" charset="0"/>
              <a:cs typeface="Arial" pitchFamily="34" charset="0"/>
            </a:rPr>
            <a:t>SECRETARIA</a:t>
          </a:r>
          <a:endParaRPr lang="es-MX" sz="1000" b="1" dirty="0" smtClean="0">
            <a:latin typeface="Arial" pitchFamily="34" charset="0"/>
            <a:cs typeface="Arial" pitchFamily="34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es-MX" sz="800" b="1" dirty="0" smtClean="0">
              <a:latin typeface="Arial" pitchFamily="34" charset="0"/>
              <a:cs typeface="Arial" pitchFamily="34" charset="0"/>
            </a:rPr>
            <a:t>OTRA01</a:t>
          </a:r>
          <a:endParaRPr lang="es-MX" sz="1000" b="1" u="none" dirty="0">
            <a:latin typeface="Arial" pitchFamily="34" charset="0"/>
            <a:cs typeface="Arial" pitchFamily="34" charset="0"/>
          </a:endParaRPr>
        </a:p>
      </dgm:t>
    </dgm:pt>
    <dgm:pt modelId="{BCAC81F9-F9F6-4641-AB89-82CAA74ED3AB}" type="parTrans" cxnId="{70634D81-7881-4521-999B-AE0D18379E30}">
      <dgm:prSet/>
      <dgm:spPr/>
      <dgm:t>
        <a:bodyPr/>
        <a:lstStyle/>
        <a:p>
          <a:endParaRPr lang="es-MX"/>
        </a:p>
      </dgm:t>
    </dgm:pt>
    <dgm:pt modelId="{D8ABC908-247A-4DE1-9E2F-B02FECC1727D}" type="sibTrans" cxnId="{70634D81-7881-4521-999B-AE0D18379E30}">
      <dgm:prSet/>
      <dgm:spPr/>
      <dgm:t>
        <a:bodyPr/>
        <a:lstStyle/>
        <a:p>
          <a:endParaRPr lang="es-MX"/>
        </a:p>
      </dgm:t>
    </dgm:pt>
    <dgm:pt modelId="{B95D3DF2-345D-421E-A7C7-FEA706646AAA}" type="pres">
      <dgm:prSet presAssocID="{E42BABD2-49C1-4F2C-B0F5-406F57B6CBF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085E6A25-ECFD-4C2C-A6C1-CC7BF94810F6}" type="pres">
      <dgm:prSet presAssocID="{0434E4AA-2496-4F25-9451-123B40FF9E64}" presName="hierRoot1" presStyleCnt="0"/>
      <dgm:spPr/>
    </dgm:pt>
    <dgm:pt modelId="{65B55FB7-2F96-4953-81F6-6E064F68FAE1}" type="pres">
      <dgm:prSet presAssocID="{0434E4AA-2496-4F25-9451-123B40FF9E64}" presName="composite" presStyleCnt="0"/>
      <dgm:spPr/>
    </dgm:pt>
    <dgm:pt modelId="{2FBC573F-EB25-4482-87E2-BDE7CFE85290}" type="pres">
      <dgm:prSet presAssocID="{0434E4AA-2496-4F25-9451-123B40FF9E64}" presName="background" presStyleLbl="node0" presStyleIdx="0" presStyleCnt="1"/>
      <dgm:spPr/>
    </dgm:pt>
    <dgm:pt modelId="{F9374008-C1BB-4E0C-975B-1882F2372FA9}" type="pres">
      <dgm:prSet presAssocID="{0434E4AA-2496-4F25-9451-123B40FF9E64}" presName="text" presStyleLbl="fgAcc0" presStyleIdx="0" presStyleCnt="1" custScaleX="142197" custScaleY="77151" custLinFactNeighborX="-240" custLinFactNeighborY="-3026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4A8D6E8-2D84-4281-868F-49698670AD43}" type="pres">
      <dgm:prSet presAssocID="{0434E4AA-2496-4F25-9451-123B40FF9E64}" presName="hierChild2" presStyleCnt="0"/>
      <dgm:spPr/>
    </dgm:pt>
    <dgm:pt modelId="{A1ED3FEE-4EAD-41E0-8FB3-46C92C0E4180}" type="pres">
      <dgm:prSet presAssocID="{4D7D099B-C5FD-4343-9690-90DE00FDD130}" presName="Name10" presStyleLbl="parChTrans1D2" presStyleIdx="0" presStyleCnt="2"/>
      <dgm:spPr/>
      <dgm:t>
        <a:bodyPr/>
        <a:lstStyle/>
        <a:p>
          <a:endParaRPr lang="es-MX"/>
        </a:p>
      </dgm:t>
    </dgm:pt>
    <dgm:pt modelId="{4847A5F9-3F09-4248-B347-6C9313B60938}" type="pres">
      <dgm:prSet presAssocID="{26B8ED73-7C55-4155-9D5F-4E5D5F850019}" presName="hierRoot2" presStyleCnt="0"/>
      <dgm:spPr/>
    </dgm:pt>
    <dgm:pt modelId="{B15DBC66-097C-45B3-A6E6-2722CE6B4FBC}" type="pres">
      <dgm:prSet presAssocID="{26B8ED73-7C55-4155-9D5F-4E5D5F850019}" presName="composite2" presStyleCnt="0"/>
      <dgm:spPr/>
    </dgm:pt>
    <dgm:pt modelId="{45F11733-8772-4748-B935-BD09B7927FFD}" type="pres">
      <dgm:prSet presAssocID="{26B8ED73-7C55-4155-9D5F-4E5D5F850019}" presName="background2" presStyleLbl="node2" presStyleIdx="0" presStyleCnt="2"/>
      <dgm:spPr/>
    </dgm:pt>
    <dgm:pt modelId="{C2226DF5-D060-460D-8939-BF715B77B8F6}" type="pres">
      <dgm:prSet presAssocID="{26B8ED73-7C55-4155-9D5F-4E5D5F850019}" presName="text2" presStyleLbl="fgAcc2" presStyleIdx="0" presStyleCnt="2" custScaleX="128926" custScaleY="77529" custLinFactNeighborX="-3307" custLinFactNeighborY="-687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D50B79D-3BB7-4785-9D31-7C21604FF93C}" type="pres">
      <dgm:prSet presAssocID="{26B8ED73-7C55-4155-9D5F-4E5D5F850019}" presName="hierChild3" presStyleCnt="0"/>
      <dgm:spPr/>
    </dgm:pt>
    <dgm:pt modelId="{4697FC74-F142-4448-A822-DC562CFA86FC}" type="pres">
      <dgm:prSet presAssocID="{BCAC81F9-F9F6-4641-AB89-82CAA74ED3AB}" presName="Name10" presStyleLbl="parChTrans1D2" presStyleIdx="1" presStyleCnt="2"/>
      <dgm:spPr/>
      <dgm:t>
        <a:bodyPr/>
        <a:lstStyle/>
        <a:p>
          <a:endParaRPr lang="es-MX"/>
        </a:p>
      </dgm:t>
    </dgm:pt>
    <dgm:pt modelId="{551474D6-A981-41AB-AB7F-71AF5EBCFB67}" type="pres">
      <dgm:prSet presAssocID="{C8D2F1E2-ED6D-4703-A76A-2B5CE95FDA61}" presName="hierRoot2" presStyleCnt="0"/>
      <dgm:spPr/>
    </dgm:pt>
    <dgm:pt modelId="{92377C96-B3D9-4D54-A0B0-84BB1E457973}" type="pres">
      <dgm:prSet presAssocID="{C8D2F1E2-ED6D-4703-A76A-2B5CE95FDA61}" presName="composite2" presStyleCnt="0"/>
      <dgm:spPr/>
    </dgm:pt>
    <dgm:pt modelId="{C401FE88-C1F4-49F5-A6DB-A15D7E27201F}" type="pres">
      <dgm:prSet presAssocID="{C8D2F1E2-ED6D-4703-A76A-2B5CE95FDA61}" presName="background2" presStyleLbl="node2" presStyleIdx="1" presStyleCnt="2"/>
      <dgm:spPr/>
    </dgm:pt>
    <dgm:pt modelId="{A863FF50-DB61-4A1A-ACF1-D72C9F09C0AA}" type="pres">
      <dgm:prSet presAssocID="{C8D2F1E2-ED6D-4703-A76A-2B5CE95FDA61}" presName="text2" presStyleLbl="fgAcc2" presStyleIdx="1" presStyleCnt="2" custScaleX="129752" custScaleY="81099" custLinFactNeighborX="-3055" custLinFactNeighborY="-691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BA60D90-C6B1-4990-BCB8-D366C63B1439}" type="pres">
      <dgm:prSet presAssocID="{C8D2F1E2-ED6D-4703-A76A-2B5CE95FDA61}" presName="hierChild3" presStyleCnt="0"/>
      <dgm:spPr/>
    </dgm:pt>
  </dgm:ptLst>
  <dgm:cxnLst>
    <dgm:cxn modelId="{149D3D29-595D-4112-BF2D-DB820B11622B}" type="presOf" srcId="{4D7D099B-C5FD-4343-9690-90DE00FDD130}" destId="{A1ED3FEE-4EAD-41E0-8FB3-46C92C0E4180}" srcOrd="0" destOrd="0" presId="urn:microsoft.com/office/officeart/2005/8/layout/hierarchy1"/>
    <dgm:cxn modelId="{1A76458B-F053-4360-8FCB-E8BC6A3B78BF}" srcId="{0434E4AA-2496-4F25-9451-123B40FF9E64}" destId="{26B8ED73-7C55-4155-9D5F-4E5D5F850019}" srcOrd="0" destOrd="0" parTransId="{4D7D099B-C5FD-4343-9690-90DE00FDD130}" sibTransId="{91DA0AE1-FF76-476B-BF94-7C74DE1217B6}"/>
    <dgm:cxn modelId="{0C62087A-6BCB-42FC-BDCE-ADF77C99A77A}" srcId="{E42BABD2-49C1-4F2C-B0F5-406F57B6CBF2}" destId="{0434E4AA-2496-4F25-9451-123B40FF9E64}" srcOrd="0" destOrd="0" parTransId="{5749CE28-AF94-4099-98FD-357C0DBE1DE6}" sibTransId="{17D8A843-42DF-4B34-BE6D-2154EBA8480B}"/>
    <dgm:cxn modelId="{79233809-ECA3-4F82-AB0B-D5730074D28A}" type="presOf" srcId="{26B8ED73-7C55-4155-9D5F-4E5D5F850019}" destId="{C2226DF5-D060-460D-8939-BF715B77B8F6}" srcOrd="0" destOrd="0" presId="urn:microsoft.com/office/officeart/2005/8/layout/hierarchy1"/>
    <dgm:cxn modelId="{3B1F4320-E79F-40BC-AEF6-BAA419974748}" type="presOf" srcId="{BCAC81F9-F9F6-4641-AB89-82CAA74ED3AB}" destId="{4697FC74-F142-4448-A822-DC562CFA86FC}" srcOrd="0" destOrd="0" presId="urn:microsoft.com/office/officeart/2005/8/layout/hierarchy1"/>
    <dgm:cxn modelId="{B1BB44E2-35FF-4319-8288-4530D9BD0A49}" type="presOf" srcId="{0434E4AA-2496-4F25-9451-123B40FF9E64}" destId="{F9374008-C1BB-4E0C-975B-1882F2372FA9}" srcOrd="0" destOrd="0" presId="urn:microsoft.com/office/officeart/2005/8/layout/hierarchy1"/>
    <dgm:cxn modelId="{EE23DD56-06A1-435B-A7A8-F3FCF7FB7D1A}" type="presOf" srcId="{E42BABD2-49C1-4F2C-B0F5-406F57B6CBF2}" destId="{B95D3DF2-345D-421E-A7C7-FEA706646AAA}" srcOrd="0" destOrd="0" presId="urn:microsoft.com/office/officeart/2005/8/layout/hierarchy1"/>
    <dgm:cxn modelId="{57F91E89-A7D6-46BD-98C2-816D12E41D2B}" type="presOf" srcId="{C8D2F1E2-ED6D-4703-A76A-2B5CE95FDA61}" destId="{A863FF50-DB61-4A1A-ACF1-D72C9F09C0AA}" srcOrd="0" destOrd="0" presId="urn:microsoft.com/office/officeart/2005/8/layout/hierarchy1"/>
    <dgm:cxn modelId="{70634D81-7881-4521-999B-AE0D18379E30}" srcId="{0434E4AA-2496-4F25-9451-123B40FF9E64}" destId="{C8D2F1E2-ED6D-4703-A76A-2B5CE95FDA61}" srcOrd="1" destOrd="0" parTransId="{BCAC81F9-F9F6-4641-AB89-82CAA74ED3AB}" sibTransId="{D8ABC908-247A-4DE1-9E2F-B02FECC1727D}"/>
    <dgm:cxn modelId="{40C996C4-0EE3-46B9-B805-CF40CAA34CB8}" type="presParOf" srcId="{B95D3DF2-345D-421E-A7C7-FEA706646AAA}" destId="{085E6A25-ECFD-4C2C-A6C1-CC7BF94810F6}" srcOrd="0" destOrd="0" presId="urn:microsoft.com/office/officeart/2005/8/layout/hierarchy1"/>
    <dgm:cxn modelId="{FF4C4BE0-D643-4869-8BB8-4009B53D9835}" type="presParOf" srcId="{085E6A25-ECFD-4C2C-A6C1-CC7BF94810F6}" destId="{65B55FB7-2F96-4953-81F6-6E064F68FAE1}" srcOrd="0" destOrd="0" presId="urn:microsoft.com/office/officeart/2005/8/layout/hierarchy1"/>
    <dgm:cxn modelId="{E7F61459-2D99-420D-BF7C-F0285CC0FD93}" type="presParOf" srcId="{65B55FB7-2F96-4953-81F6-6E064F68FAE1}" destId="{2FBC573F-EB25-4482-87E2-BDE7CFE85290}" srcOrd="0" destOrd="0" presId="urn:microsoft.com/office/officeart/2005/8/layout/hierarchy1"/>
    <dgm:cxn modelId="{7FE67E80-CBF1-4A76-9E70-4CAA1AB95B5D}" type="presParOf" srcId="{65B55FB7-2F96-4953-81F6-6E064F68FAE1}" destId="{F9374008-C1BB-4E0C-975B-1882F2372FA9}" srcOrd="1" destOrd="0" presId="urn:microsoft.com/office/officeart/2005/8/layout/hierarchy1"/>
    <dgm:cxn modelId="{D44FE26C-6F78-4BEF-86DC-2170938F4393}" type="presParOf" srcId="{085E6A25-ECFD-4C2C-A6C1-CC7BF94810F6}" destId="{C4A8D6E8-2D84-4281-868F-49698670AD43}" srcOrd="1" destOrd="0" presId="urn:microsoft.com/office/officeart/2005/8/layout/hierarchy1"/>
    <dgm:cxn modelId="{546A5FA9-0AE7-4853-9363-BAC82EFC3069}" type="presParOf" srcId="{C4A8D6E8-2D84-4281-868F-49698670AD43}" destId="{A1ED3FEE-4EAD-41E0-8FB3-46C92C0E4180}" srcOrd="0" destOrd="0" presId="urn:microsoft.com/office/officeart/2005/8/layout/hierarchy1"/>
    <dgm:cxn modelId="{02F2BC0F-66EB-4A5C-8812-628B884CC6CB}" type="presParOf" srcId="{C4A8D6E8-2D84-4281-868F-49698670AD43}" destId="{4847A5F9-3F09-4248-B347-6C9313B60938}" srcOrd="1" destOrd="0" presId="urn:microsoft.com/office/officeart/2005/8/layout/hierarchy1"/>
    <dgm:cxn modelId="{F92E9E78-713E-40E8-B2E0-B23964A1E2B8}" type="presParOf" srcId="{4847A5F9-3F09-4248-B347-6C9313B60938}" destId="{B15DBC66-097C-45B3-A6E6-2722CE6B4FBC}" srcOrd="0" destOrd="0" presId="urn:microsoft.com/office/officeart/2005/8/layout/hierarchy1"/>
    <dgm:cxn modelId="{0368059F-A308-4AE5-AC91-F96F0C61A791}" type="presParOf" srcId="{B15DBC66-097C-45B3-A6E6-2722CE6B4FBC}" destId="{45F11733-8772-4748-B935-BD09B7927FFD}" srcOrd="0" destOrd="0" presId="urn:microsoft.com/office/officeart/2005/8/layout/hierarchy1"/>
    <dgm:cxn modelId="{3FC5E19E-5003-4590-8DBF-D0CD8DE2FAE3}" type="presParOf" srcId="{B15DBC66-097C-45B3-A6E6-2722CE6B4FBC}" destId="{C2226DF5-D060-460D-8939-BF715B77B8F6}" srcOrd="1" destOrd="0" presId="urn:microsoft.com/office/officeart/2005/8/layout/hierarchy1"/>
    <dgm:cxn modelId="{5D8AC0ED-A0AA-4A3B-AF71-E44A0414F9E6}" type="presParOf" srcId="{4847A5F9-3F09-4248-B347-6C9313B60938}" destId="{FD50B79D-3BB7-4785-9D31-7C21604FF93C}" srcOrd="1" destOrd="0" presId="urn:microsoft.com/office/officeart/2005/8/layout/hierarchy1"/>
    <dgm:cxn modelId="{A73037FC-60DF-497E-80E7-8C3AB9D9D769}" type="presParOf" srcId="{C4A8D6E8-2D84-4281-868F-49698670AD43}" destId="{4697FC74-F142-4448-A822-DC562CFA86FC}" srcOrd="2" destOrd="0" presId="urn:microsoft.com/office/officeart/2005/8/layout/hierarchy1"/>
    <dgm:cxn modelId="{E19C1993-A82B-4D55-A086-B624A9B65929}" type="presParOf" srcId="{C4A8D6E8-2D84-4281-868F-49698670AD43}" destId="{551474D6-A981-41AB-AB7F-71AF5EBCFB67}" srcOrd="3" destOrd="0" presId="urn:microsoft.com/office/officeart/2005/8/layout/hierarchy1"/>
    <dgm:cxn modelId="{83173BB5-BE52-4E5B-93D3-B9305356C913}" type="presParOf" srcId="{551474D6-A981-41AB-AB7F-71AF5EBCFB67}" destId="{92377C96-B3D9-4D54-A0B0-84BB1E457973}" srcOrd="0" destOrd="0" presId="urn:microsoft.com/office/officeart/2005/8/layout/hierarchy1"/>
    <dgm:cxn modelId="{484A1FCA-DCBD-4765-85CF-FFD5DBB67344}" type="presParOf" srcId="{92377C96-B3D9-4D54-A0B0-84BB1E457973}" destId="{C401FE88-C1F4-49F5-A6DB-A15D7E27201F}" srcOrd="0" destOrd="0" presId="urn:microsoft.com/office/officeart/2005/8/layout/hierarchy1"/>
    <dgm:cxn modelId="{664AFEDA-3274-4CC5-A06D-104FECFB9B54}" type="presParOf" srcId="{92377C96-B3D9-4D54-A0B0-84BB1E457973}" destId="{A863FF50-DB61-4A1A-ACF1-D72C9F09C0AA}" srcOrd="1" destOrd="0" presId="urn:microsoft.com/office/officeart/2005/8/layout/hierarchy1"/>
    <dgm:cxn modelId="{667DA7C3-61FD-4C5A-8F29-45A256F727CC}" type="presParOf" srcId="{551474D6-A981-41AB-AB7F-71AF5EBCFB67}" destId="{4BA60D90-C6B1-4990-BCB8-D366C63B1439}" srcOrd="1" destOrd="0" presId="urn:microsoft.com/office/officeart/2005/8/layout/hierarchy1"/>
  </dgm:cxnLst>
  <dgm:bg>
    <a:noFill/>
    <a:effectLst>
      <a:outerShdw blurRad="63500" dist="2540000" dir="21540000" sx="99000" sy="99000" algn="ctr" rotWithShape="0">
        <a:srgbClr val="000000">
          <a:alpha val="25000"/>
        </a:srgbClr>
      </a:outerShdw>
    </a:effectLst>
  </dgm:bg>
  <dgm:whole>
    <a:ln>
      <a:noFill/>
    </a:ln>
    <a:effectLst>
      <a:reflection blurRad="1066800" stA="0" endPos="65000" dist="927100" dir="5400000" sy="-100000" algn="bl" rotWithShape="0"/>
    </a:effectLst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42BABD2-49C1-4F2C-B0F5-406F57B6CBF2}" type="doc">
      <dgm:prSet loTypeId="urn:microsoft.com/office/officeart/2005/8/layout/hierarchy1" loCatId="hierarchy" qsTypeId="urn:microsoft.com/office/officeart/2005/8/quickstyle/3d2" qsCatId="3D" csTypeId="urn:microsoft.com/office/officeart/2005/8/colors/accent2_4" csCatId="accent2" phldr="1"/>
      <dgm:spPr/>
      <dgm:t>
        <a:bodyPr/>
        <a:lstStyle/>
        <a:p>
          <a:endParaRPr lang="es-MX"/>
        </a:p>
      </dgm:t>
    </dgm:pt>
    <dgm:pt modelId="{0434E4AA-2496-4F25-9451-123B40FF9E64}">
      <dgm:prSet phldrT="[Texto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MX" sz="1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MA. DEL SOCORRO GUTIÉRREZ WITRÓN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MX" sz="1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DIRECTORA DE ATENCIÓN CIUDADANA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MX" sz="9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CARA03</a:t>
          </a:r>
          <a:endParaRPr lang="es-MX" sz="1200" dirty="0">
            <a:latin typeface="Arial" pitchFamily="34" charset="0"/>
            <a:cs typeface="Arial" pitchFamily="34" charset="0"/>
          </a:endParaRPr>
        </a:p>
      </dgm:t>
    </dgm:pt>
    <dgm:pt modelId="{5749CE28-AF94-4099-98FD-357C0DBE1DE6}" type="parTrans" cxnId="{0C62087A-6BCB-42FC-BDCE-ADF77C99A77A}">
      <dgm:prSet/>
      <dgm:spPr/>
      <dgm:t>
        <a:bodyPr/>
        <a:lstStyle/>
        <a:p>
          <a:endParaRPr lang="es-MX"/>
        </a:p>
      </dgm:t>
    </dgm:pt>
    <dgm:pt modelId="{17D8A843-42DF-4B34-BE6D-2154EBA8480B}" type="sibTrans" cxnId="{0C62087A-6BCB-42FC-BDCE-ADF77C99A77A}">
      <dgm:prSet/>
      <dgm:spPr/>
      <dgm:t>
        <a:bodyPr/>
        <a:lstStyle/>
        <a:p>
          <a:endParaRPr lang="es-MX"/>
        </a:p>
      </dgm:t>
    </dgm:pt>
    <dgm:pt modelId="{26B8ED73-7C55-4155-9D5F-4E5D5F850019}">
      <dgm:prSet phldrT="[Texto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MX" sz="1200" b="1" dirty="0" smtClean="0">
              <a:latin typeface="Arial" pitchFamily="34" charset="0"/>
              <a:cs typeface="Arial" pitchFamily="34" charset="0"/>
            </a:rPr>
            <a:t>ROSA MARÍA VALDÉS SILLER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MX" sz="1000" b="1" dirty="0" smtClean="0">
              <a:latin typeface="Arial" pitchFamily="34" charset="0"/>
              <a:cs typeface="Arial" pitchFamily="34" charset="0"/>
            </a:rPr>
            <a:t>AUXILIAR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MX" sz="1000" b="1" dirty="0" smtClean="0">
              <a:latin typeface="Arial" pitchFamily="34" charset="0"/>
              <a:cs typeface="Arial" pitchFamily="34" charset="0"/>
            </a:rPr>
            <a:t> </a:t>
          </a:r>
          <a:r>
            <a:rPr lang="es-MX" sz="800" b="1" dirty="0" smtClean="0">
              <a:latin typeface="Arial" pitchFamily="34" charset="0"/>
              <a:cs typeface="Arial" pitchFamily="34" charset="0"/>
            </a:rPr>
            <a:t>OTRA04</a:t>
          </a:r>
          <a:endParaRPr lang="es-MX" sz="1000" b="1" dirty="0">
            <a:latin typeface="Arial" pitchFamily="34" charset="0"/>
            <a:cs typeface="Arial" pitchFamily="34" charset="0"/>
          </a:endParaRPr>
        </a:p>
      </dgm:t>
    </dgm:pt>
    <dgm:pt modelId="{4D7D099B-C5FD-4343-9690-90DE00FDD130}" type="parTrans" cxnId="{1A76458B-F053-4360-8FCB-E8BC6A3B78BF}">
      <dgm:prSet/>
      <dgm:spPr/>
      <dgm:t>
        <a:bodyPr/>
        <a:lstStyle/>
        <a:p>
          <a:endParaRPr lang="es-MX"/>
        </a:p>
      </dgm:t>
    </dgm:pt>
    <dgm:pt modelId="{91DA0AE1-FF76-476B-BF94-7C74DE1217B6}" type="sibTrans" cxnId="{1A76458B-F053-4360-8FCB-E8BC6A3B78BF}">
      <dgm:prSet/>
      <dgm:spPr/>
      <dgm:t>
        <a:bodyPr/>
        <a:lstStyle/>
        <a:p>
          <a:endParaRPr lang="es-MX"/>
        </a:p>
      </dgm:t>
    </dgm:pt>
    <dgm:pt modelId="{C8D2F1E2-ED6D-4703-A76A-2B5CE95FDA6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MX" sz="1200" b="1" u="none" dirty="0" smtClean="0">
              <a:latin typeface="Arial" pitchFamily="34" charset="0"/>
              <a:cs typeface="Arial" pitchFamily="34" charset="0"/>
            </a:rPr>
            <a:t>MARTHA ELENA GARCÍA MARTÍNEZ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MX" sz="1050" b="1" u="none" dirty="0" smtClean="0">
              <a:latin typeface="Arial" pitchFamily="34" charset="0"/>
              <a:cs typeface="Arial" pitchFamily="34" charset="0"/>
            </a:rPr>
            <a:t>ASISTENTE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MX" sz="900" b="1" u="none" dirty="0" smtClean="0">
              <a:latin typeface="Arial" pitchFamily="34" charset="0"/>
              <a:cs typeface="Arial" pitchFamily="34" charset="0"/>
            </a:rPr>
            <a:t>OTRA04</a:t>
          </a:r>
          <a:r>
            <a:rPr lang="es-MX" sz="1050" b="1" u="none" dirty="0" smtClean="0">
              <a:latin typeface="Arial" pitchFamily="34" charset="0"/>
              <a:cs typeface="Arial" pitchFamily="34" charset="0"/>
            </a:rPr>
            <a:t> </a:t>
          </a:r>
          <a:endParaRPr lang="es-MX" sz="1050" b="1" u="none" dirty="0">
            <a:latin typeface="Arial" pitchFamily="34" charset="0"/>
            <a:cs typeface="Arial" pitchFamily="34" charset="0"/>
          </a:endParaRPr>
        </a:p>
      </dgm:t>
    </dgm:pt>
    <dgm:pt modelId="{BCAC81F9-F9F6-4641-AB89-82CAA74ED3AB}" type="parTrans" cxnId="{70634D81-7881-4521-999B-AE0D18379E30}">
      <dgm:prSet/>
      <dgm:spPr/>
      <dgm:t>
        <a:bodyPr/>
        <a:lstStyle/>
        <a:p>
          <a:endParaRPr lang="es-MX"/>
        </a:p>
      </dgm:t>
    </dgm:pt>
    <dgm:pt modelId="{D8ABC908-247A-4DE1-9E2F-B02FECC1727D}" type="sibTrans" cxnId="{70634D81-7881-4521-999B-AE0D18379E30}">
      <dgm:prSet/>
      <dgm:spPr/>
      <dgm:t>
        <a:bodyPr/>
        <a:lstStyle/>
        <a:p>
          <a:endParaRPr lang="es-MX"/>
        </a:p>
      </dgm:t>
    </dgm:pt>
    <dgm:pt modelId="{B95D3DF2-345D-421E-A7C7-FEA706646AAA}" type="pres">
      <dgm:prSet presAssocID="{E42BABD2-49C1-4F2C-B0F5-406F57B6CBF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085E6A25-ECFD-4C2C-A6C1-CC7BF94810F6}" type="pres">
      <dgm:prSet presAssocID="{0434E4AA-2496-4F25-9451-123B40FF9E64}" presName="hierRoot1" presStyleCnt="0"/>
      <dgm:spPr/>
    </dgm:pt>
    <dgm:pt modelId="{65B55FB7-2F96-4953-81F6-6E064F68FAE1}" type="pres">
      <dgm:prSet presAssocID="{0434E4AA-2496-4F25-9451-123B40FF9E64}" presName="composite" presStyleCnt="0"/>
      <dgm:spPr/>
    </dgm:pt>
    <dgm:pt modelId="{2FBC573F-EB25-4482-87E2-BDE7CFE85290}" type="pres">
      <dgm:prSet presAssocID="{0434E4AA-2496-4F25-9451-123B40FF9E64}" presName="background" presStyleLbl="node0" presStyleIdx="0" presStyleCnt="1"/>
      <dgm:spPr/>
    </dgm:pt>
    <dgm:pt modelId="{F9374008-C1BB-4E0C-975B-1882F2372FA9}" type="pres">
      <dgm:prSet presAssocID="{0434E4AA-2496-4F25-9451-123B40FF9E64}" presName="text" presStyleLbl="fgAcc0" presStyleIdx="0" presStyleCnt="1" custScaleX="195428" custScaleY="77151" custLinFactNeighborX="-4525" custLinFactNeighborY="-7562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4A8D6E8-2D84-4281-868F-49698670AD43}" type="pres">
      <dgm:prSet presAssocID="{0434E4AA-2496-4F25-9451-123B40FF9E64}" presName="hierChild2" presStyleCnt="0"/>
      <dgm:spPr/>
    </dgm:pt>
    <dgm:pt modelId="{A1ED3FEE-4EAD-41E0-8FB3-46C92C0E4180}" type="pres">
      <dgm:prSet presAssocID="{4D7D099B-C5FD-4343-9690-90DE00FDD130}" presName="Name10" presStyleLbl="parChTrans1D2" presStyleIdx="0" presStyleCnt="2"/>
      <dgm:spPr/>
      <dgm:t>
        <a:bodyPr/>
        <a:lstStyle/>
        <a:p>
          <a:endParaRPr lang="es-MX"/>
        </a:p>
      </dgm:t>
    </dgm:pt>
    <dgm:pt modelId="{4847A5F9-3F09-4248-B347-6C9313B60938}" type="pres">
      <dgm:prSet presAssocID="{26B8ED73-7C55-4155-9D5F-4E5D5F850019}" presName="hierRoot2" presStyleCnt="0"/>
      <dgm:spPr/>
    </dgm:pt>
    <dgm:pt modelId="{B15DBC66-097C-45B3-A6E6-2722CE6B4FBC}" type="pres">
      <dgm:prSet presAssocID="{26B8ED73-7C55-4155-9D5F-4E5D5F850019}" presName="composite2" presStyleCnt="0"/>
      <dgm:spPr/>
    </dgm:pt>
    <dgm:pt modelId="{45F11733-8772-4748-B935-BD09B7927FFD}" type="pres">
      <dgm:prSet presAssocID="{26B8ED73-7C55-4155-9D5F-4E5D5F850019}" presName="background2" presStyleLbl="node2" presStyleIdx="0" presStyleCnt="2"/>
      <dgm:spPr/>
    </dgm:pt>
    <dgm:pt modelId="{C2226DF5-D060-460D-8939-BF715B77B8F6}" type="pres">
      <dgm:prSet presAssocID="{26B8ED73-7C55-4155-9D5F-4E5D5F850019}" presName="text2" presStyleLbl="fgAcc2" presStyleIdx="0" presStyleCnt="2" custScaleX="128926" custScaleY="77529" custLinFactNeighborX="-14497" custLinFactNeighborY="-1261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D50B79D-3BB7-4785-9D31-7C21604FF93C}" type="pres">
      <dgm:prSet presAssocID="{26B8ED73-7C55-4155-9D5F-4E5D5F850019}" presName="hierChild3" presStyleCnt="0"/>
      <dgm:spPr/>
    </dgm:pt>
    <dgm:pt modelId="{4697FC74-F142-4448-A822-DC562CFA86FC}" type="pres">
      <dgm:prSet presAssocID="{BCAC81F9-F9F6-4641-AB89-82CAA74ED3AB}" presName="Name10" presStyleLbl="parChTrans1D2" presStyleIdx="1" presStyleCnt="2"/>
      <dgm:spPr/>
      <dgm:t>
        <a:bodyPr/>
        <a:lstStyle/>
        <a:p>
          <a:endParaRPr lang="es-MX"/>
        </a:p>
      </dgm:t>
    </dgm:pt>
    <dgm:pt modelId="{551474D6-A981-41AB-AB7F-71AF5EBCFB67}" type="pres">
      <dgm:prSet presAssocID="{C8D2F1E2-ED6D-4703-A76A-2B5CE95FDA61}" presName="hierRoot2" presStyleCnt="0"/>
      <dgm:spPr/>
    </dgm:pt>
    <dgm:pt modelId="{92377C96-B3D9-4D54-A0B0-84BB1E457973}" type="pres">
      <dgm:prSet presAssocID="{C8D2F1E2-ED6D-4703-A76A-2B5CE95FDA61}" presName="composite2" presStyleCnt="0"/>
      <dgm:spPr/>
    </dgm:pt>
    <dgm:pt modelId="{C401FE88-C1F4-49F5-A6DB-A15D7E27201F}" type="pres">
      <dgm:prSet presAssocID="{C8D2F1E2-ED6D-4703-A76A-2B5CE95FDA61}" presName="background2" presStyleLbl="node2" presStyleIdx="1" presStyleCnt="2"/>
      <dgm:spPr/>
    </dgm:pt>
    <dgm:pt modelId="{A863FF50-DB61-4A1A-ACF1-D72C9F09C0AA}" type="pres">
      <dgm:prSet presAssocID="{C8D2F1E2-ED6D-4703-A76A-2B5CE95FDA61}" presName="text2" presStyleLbl="fgAcc2" presStyleIdx="1" presStyleCnt="2" custScaleX="143000" custScaleY="81099" custLinFactNeighborX="2512" custLinFactNeighborY="-1261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BA60D90-C6B1-4990-BCB8-D366C63B1439}" type="pres">
      <dgm:prSet presAssocID="{C8D2F1E2-ED6D-4703-A76A-2B5CE95FDA61}" presName="hierChild3" presStyleCnt="0"/>
      <dgm:spPr/>
    </dgm:pt>
  </dgm:ptLst>
  <dgm:cxnLst>
    <dgm:cxn modelId="{7C079E7D-1D53-4284-96D3-83756F8E9F24}" type="presOf" srcId="{0434E4AA-2496-4F25-9451-123B40FF9E64}" destId="{F9374008-C1BB-4E0C-975B-1882F2372FA9}" srcOrd="0" destOrd="0" presId="urn:microsoft.com/office/officeart/2005/8/layout/hierarchy1"/>
    <dgm:cxn modelId="{1A76458B-F053-4360-8FCB-E8BC6A3B78BF}" srcId="{0434E4AA-2496-4F25-9451-123B40FF9E64}" destId="{26B8ED73-7C55-4155-9D5F-4E5D5F850019}" srcOrd="0" destOrd="0" parTransId="{4D7D099B-C5FD-4343-9690-90DE00FDD130}" sibTransId="{91DA0AE1-FF76-476B-BF94-7C74DE1217B6}"/>
    <dgm:cxn modelId="{EA965F38-E28F-4B68-B602-404139E8274F}" type="presOf" srcId="{C8D2F1E2-ED6D-4703-A76A-2B5CE95FDA61}" destId="{A863FF50-DB61-4A1A-ACF1-D72C9F09C0AA}" srcOrd="0" destOrd="0" presId="urn:microsoft.com/office/officeart/2005/8/layout/hierarchy1"/>
    <dgm:cxn modelId="{0C62087A-6BCB-42FC-BDCE-ADF77C99A77A}" srcId="{E42BABD2-49C1-4F2C-B0F5-406F57B6CBF2}" destId="{0434E4AA-2496-4F25-9451-123B40FF9E64}" srcOrd="0" destOrd="0" parTransId="{5749CE28-AF94-4099-98FD-357C0DBE1DE6}" sibTransId="{17D8A843-42DF-4B34-BE6D-2154EBA8480B}"/>
    <dgm:cxn modelId="{EA762BD8-8869-4083-A8B3-9C77DF4E2A75}" type="presOf" srcId="{E42BABD2-49C1-4F2C-B0F5-406F57B6CBF2}" destId="{B95D3DF2-345D-421E-A7C7-FEA706646AAA}" srcOrd="0" destOrd="0" presId="urn:microsoft.com/office/officeart/2005/8/layout/hierarchy1"/>
    <dgm:cxn modelId="{1681350B-E57D-4918-B59C-8EDF6D035B6F}" type="presOf" srcId="{BCAC81F9-F9F6-4641-AB89-82CAA74ED3AB}" destId="{4697FC74-F142-4448-A822-DC562CFA86FC}" srcOrd="0" destOrd="0" presId="urn:microsoft.com/office/officeart/2005/8/layout/hierarchy1"/>
    <dgm:cxn modelId="{70634D81-7881-4521-999B-AE0D18379E30}" srcId="{0434E4AA-2496-4F25-9451-123B40FF9E64}" destId="{C8D2F1E2-ED6D-4703-A76A-2B5CE95FDA61}" srcOrd="1" destOrd="0" parTransId="{BCAC81F9-F9F6-4641-AB89-82CAA74ED3AB}" sibTransId="{D8ABC908-247A-4DE1-9E2F-B02FECC1727D}"/>
    <dgm:cxn modelId="{96D66DD2-D14E-4DA9-8FCF-15114587F302}" type="presOf" srcId="{4D7D099B-C5FD-4343-9690-90DE00FDD130}" destId="{A1ED3FEE-4EAD-41E0-8FB3-46C92C0E4180}" srcOrd="0" destOrd="0" presId="urn:microsoft.com/office/officeart/2005/8/layout/hierarchy1"/>
    <dgm:cxn modelId="{C68D1979-C46D-4AF9-9ED7-59C4CBF5E7D6}" type="presOf" srcId="{26B8ED73-7C55-4155-9D5F-4E5D5F850019}" destId="{C2226DF5-D060-460D-8939-BF715B77B8F6}" srcOrd="0" destOrd="0" presId="urn:microsoft.com/office/officeart/2005/8/layout/hierarchy1"/>
    <dgm:cxn modelId="{4D381E24-6B61-4BEB-9920-C09253334553}" type="presParOf" srcId="{B95D3DF2-345D-421E-A7C7-FEA706646AAA}" destId="{085E6A25-ECFD-4C2C-A6C1-CC7BF94810F6}" srcOrd="0" destOrd="0" presId="urn:microsoft.com/office/officeart/2005/8/layout/hierarchy1"/>
    <dgm:cxn modelId="{A0C9AB29-4EA4-48C8-BA88-22FE6C917428}" type="presParOf" srcId="{085E6A25-ECFD-4C2C-A6C1-CC7BF94810F6}" destId="{65B55FB7-2F96-4953-81F6-6E064F68FAE1}" srcOrd="0" destOrd="0" presId="urn:microsoft.com/office/officeart/2005/8/layout/hierarchy1"/>
    <dgm:cxn modelId="{04925C6A-AA1E-4E04-B90A-88C08E5D6B6B}" type="presParOf" srcId="{65B55FB7-2F96-4953-81F6-6E064F68FAE1}" destId="{2FBC573F-EB25-4482-87E2-BDE7CFE85290}" srcOrd="0" destOrd="0" presId="urn:microsoft.com/office/officeart/2005/8/layout/hierarchy1"/>
    <dgm:cxn modelId="{FC0CB4D1-8322-4C08-A13B-B870080D4FA6}" type="presParOf" srcId="{65B55FB7-2F96-4953-81F6-6E064F68FAE1}" destId="{F9374008-C1BB-4E0C-975B-1882F2372FA9}" srcOrd="1" destOrd="0" presId="urn:microsoft.com/office/officeart/2005/8/layout/hierarchy1"/>
    <dgm:cxn modelId="{6A07E6F0-A4BD-448E-9214-AB8E6036F326}" type="presParOf" srcId="{085E6A25-ECFD-4C2C-A6C1-CC7BF94810F6}" destId="{C4A8D6E8-2D84-4281-868F-49698670AD43}" srcOrd="1" destOrd="0" presId="urn:microsoft.com/office/officeart/2005/8/layout/hierarchy1"/>
    <dgm:cxn modelId="{AA1A95A9-741F-4C49-A975-39055AAA4281}" type="presParOf" srcId="{C4A8D6E8-2D84-4281-868F-49698670AD43}" destId="{A1ED3FEE-4EAD-41E0-8FB3-46C92C0E4180}" srcOrd="0" destOrd="0" presId="urn:microsoft.com/office/officeart/2005/8/layout/hierarchy1"/>
    <dgm:cxn modelId="{1258D351-6E00-4FC1-951C-A198A4F57B5C}" type="presParOf" srcId="{C4A8D6E8-2D84-4281-868F-49698670AD43}" destId="{4847A5F9-3F09-4248-B347-6C9313B60938}" srcOrd="1" destOrd="0" presId="urn:microsoft.com/office/officeart/2005/8/layout/hierarchy1"/>
    <dgm:cxn modelId="{B5B40F6E-F3BD-40EB-857F-DD97B4D5324B}" type="presParOf" srcId="{4847A5F9-3F09-4248-B347-6C9313B60938}" destId="{B15DBC66-097C-45B3-A6E6-2722CE6B4FBC}" srcOrd="0" destOrd="0" presId="urn:microsoft.com/office/officeart/2005/8/layout/hierarchy1"/>
    <dgm:cxn modelId="{DB66B025-174C-4897-B688-EE93BB71B0D7}" type="presParOf" srcId="{B15DBC66-097C-45B3-A6E6-2722CE6B4FBC}" destId="{45F11733-8772-4748-B935-BD09B7927FFD}" srcOrd="0" destOrd="0" presId="urn:microsoft.com/office/officeart/2005/8/layout/hierarchy1"/>
    <dgm:cxn modelId="{C7DCC4D3-5375-4129-BF35-644020C4D0A1}" type="presParOf" srcId="{B15DBC66-097C-45B3-A6E6-2722CE6B4FBC}" destId="{C2226DF5-D060-460D-8939-BF715B77B8F6}" srcOrd="1" destOrd="0" presId="urn:microsoft.com/office/officeart/2005/8/layout/hierarchy1"/>
    <dgm:cxn modelId="{646BD632-C309-4DC4-AF44-9CFFF9165B07}" type="presParOf" srcId="{4847A5F9-3F09-4248-B347-6C9313B60938}" destId="{FD50B79D-3BB7-4785-9D31-7C21604FF93C}" srcOrd="1" destOrd="0" presId="urn:microsoft.com/office/officeart/2005/8/layout/hierarchy1"/>
    <dgm:cxn modelId="{048ED5AE-2E69-4684-9D52-843BE5AD34EE}" type="presParOf" srcId="{C4A8D6E8-2D84-4281-868F-49698670AD43}" destId="{4697FC74-F142-4448-A822-DC562CFA86FC}" srcOrd="2" destOrd="0" presId="urn:microsoft.com/office/officeart/2005/8/layout/hierarchy1"/>
    <dgm:cxn modelId="{9D99BAA7-7733-4D12-921D-C7B2B1849CEB}" type="presParOf" srcId="{C4A8D6E8-2D84-4281-868F-49698670AD43}" destId="{551474D6-A981-41AB-AB7F-71AF5EBCFB67}" srcOrd="3" destOrd="0" presId="urn:microsoft.com/office/officeart/2005/8/layout/hierarchy1"/>
    <dgm:cxn modelId="{A72AA447-EA7E-4B8B-8541-BE62CEE09CD2}" type="presParOf" srcId="{551474D6-A981-41AB-AB7F-71AF5EBCFB67}" destId="{92377C96-B3D9-4D54-A0B0-84BB1E457973}" srcOrd="0" destOrd="0" presId="urn:microsoft.com/office/officeart/2005/8/layout/hierarchy1"/>
    <dgm:cxn modelId="{1A773AD0-A6BC-46B9-9B4D-29B0A3B154A5}" type="presParOf" srcId="{92377C96-B3D9-4D54-A0B0-84BB1E457973}" destId="{C401FE88-C1F4-49F5-A6DB-A15D7E27201F}" srcOrd="0" destOrd="0" presId="urn:microsoft.com/office/officeart/2005/8/layout/hierarchy1"/>
    <dgm:cxn modelId="{C37CE640-616A-4A46-8EE7-F6BED087626F}" type="presParOf" srcId="{92377C96-B3D9-4D54-A0B0-84BB1E457973}" destId="{A863FF50-DB61-4A1A-ACF1-D72C9F09C0AA}" srcOrd="1" destOrd="0" presId="urn:microsoft.com/office/officeart/2005/8/layout/hierarchy1"/>
    <dgm:cxn modelId="{110076F4-AD80-4DF7-ACDA-0B9BD0D1F7A4}" type="presParOf" srcId="{551474D6-A981-41AB-AB7F-71AF5EBCFB67}" destId="{4BA60D90-C6B1-4990-BCB8-D366C63B1439}" srcOrd="1" destOrd="0" presId="urn:microsoft.com/office/officeart/2005/8/layout/hierarchy1"/>
  </dgm:cxnLst>
  <dgm:bg>
    <a:noFill/>
    <a:effectLst>
      <a:outerShdw blurRad="63500" dist="2540000" dir="21540000" sx="99000" sy="99000" algn="ctr" rotWithShape="0">
        <a:srgbClr val="000000">
          <a:alpha val="25000"/>
        </a:srgbClr>
      </a:outerShdw>
    </a:effectLst>
  </dgm:bg>
  <dgm:whole>
    <a:ln>
      <a:noFill/>
    </a:ln>
    <a:effectLst>
      <a:reflection blurRad="1066800" stA="0" endPos="65000" dist="927100" dir="5400000" sy="-100000" algn="bl" rotWithShape="0"/>
    </a:effectLst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42BABD2-49C1-4F2C-B0F5-406F57B6CBF2}" type="doc">
      <dgm:prSet loTypeId="urn:microsoft.com/office/officeart/2005/8/layout/hierarchy1" loCatId="hierarchy" qsTypeId="urn:microsoft.com/office/officeart/2005/8/quickstyle/3d2" qsCatId="3D" csTypeId="urn:microsoft.com/office/officeart/2005/8/colors/accent2_4" csCatId="accent2" phldr="1"/>
      <dgm:spPr/>
      <dgm:t>
        <a:bodyPr/>
        <a:lstStyle/>
        <a:p>
          <a:endParaRPr lang="es-MX"/>
        </a:p>
      </dgm:t>
    </dgm:pt>
    <dgm:pt modelId="{0434E4AA-2496-4F25-9451-123B40FF9E64}">
      <dgm:prSet phldrT="[Texto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MX" sz="1400" b="1" u="non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ea typeface="Calibri"/>
              <a:cs typeface="Times New Roman"/>
            </a:rPr>
            <a:t>CARLOS ALBERTO GÓMEZ DEL BOSQUE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MX" sz="1200" b="1" dirty="0" smtClean="0">
              <a:effectLst/>
              <a:latin typeface="Arial"/>
              <a:ea typeface="Calibri"/>
              <a:cs typeface="Times New Roman"/>
            </a:rPr>
            <a:t>DIRECTOR DE TENENCIA DE LA TIERRA</a:t>
          </a:r>
          <a:endParaRPr lang="es-MX" sz="1200" dirty="0" smtClean="0">
            <a:effectLst/>
            <a:latin typeface="Calibri"/>
            <a:ea typeface="Calibri"/>
            <a:cs typeface="Times New Roman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es-MX" sz="1200" b="1" dirty="0" smtClean="0">
              <a:solidFill>
                <a:srgbClr val="000000"/>
              </a:solidFill>
              <a:effectLst/>
              <a:latin typeface="Arial"/>
              <a:ea typeface="Times New Roman"/>
              <a:cs typeface="Times New Roman"/>
            </a:rPr>
            <a:t>CARA02</a:t>
          </a:r>
          <a:endParaRPr lang="es-MX" sz="1200" dirty="0" smtClean="0">
            <a:effectLst/>
            <a:latin typeface="Calibri"/>
            <a:ea typeface="Calibri"/>
            <a:cs typeface="Times New Roman"/>
          </a:endParaRPr>
        </a:p>
      </dgm:t>
    </dgm:pt>
    <dgm:pt modelId="{5749CE28-AF94-4099-98FD-357C0DBE1DE6}" type="parTrans" cxnId="{0C62087A-6BCB-42FC-BDCE-ADF77C99A77A}">
      <dgm:prSet/>
      <dgm:spPr/>
      <dgm:t>
        <a:bodyPr/>
        <a:lstStyle/>
        <a:p>
          <a:endParaRPr lang="es-MX"/>
        </a:p>
      </dgm:t>
    </dgm:pt>
    <dgm:pt modelId="{17D8A843-42DF-4B34-BE6D-2154EBA8480B}" type="sibTrans" cxnId="{0C62087A-6BCB-42FC-BDCE-ADF77C99A77A}">
      <dgm:prSet/>
      <dgm:spPr/>
      <dgm:t>
        <a:bodyPr/>
        <a:lstStyle/>
        <a:p>
          <a:endParaRPr lang="es-MX"/>
        </a:p>
      </dgm:t>
    </dgm:pt>
    <dgm:pt modelId="{26B8ED73-7C55-4155-9D5F-4E5D5F850019}">
      <dgm:prSet phldrT="[Texto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MX" sz="1200" b="1" u="none" dirty="0" smtClean="0">
              <a:effectLst/>
              <a:latin typeface="Arial"/>
              <a:ea typeface="Calibri"/>
              <a:cs typeface="Times New Roman"/>
            </a:rPr>
            <a:t>ROBERTO FLORES GARCÍA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MX" sz="900" b="1" dirty="0" smtClean="0">
              <a:effectLst/>
              <a:latin typeface="Arial"/>
              <a:ea typeface="Calibri"/>
              <a:cs typeface="Times New Roman"/>
            </a:rPr>
            <a:t>AUXILIAR</a:t>
          </a:r>
          <a:endParaRPr lang="es-MX" sz="900" b="1" dirty="0" smtClean="0">
            <a:effectLst/>
            <a:latin typeface="Calibri"/>
            <a:ea typeface="Calibri"/>
            <a:cs typeface="Times New Roman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es-MX" sz="900" b="1" dirty="0" smtClean="0">
              <a:solidFill>
                <a:srgbClr val="000000"/>
              </a:solidFill>
              <a:effectLst/>
              <a:latin typeface="Arial"/>
              <a:ea typeface="Times New Roman"/>
              <a:cs typeface="Times New Roman"/>
            </a:rPr>
            <a:t>CARA06</a:t>
          </a:r>
          <a:endParaRPr lang="es-MX" sz="900" b="1" dirty="0" smtClean="0">
            <a:effectLst/>
            <a:latin typeface="Calibri"/>
            <a:ea typeface="Calibri"/>
            <a:cs typeface="Times New Roman"/>
          </a:endParaRPr>
        </a:p>
      </dgm:t>
    </dgm:pt>
    <dgm:pt modelId="{4D7D099B-C5FD-4343-9690-90DE00FDD130}" type="parTrans" cxnId="{1A76458B-F053-4360-8FCB-E8BC6A3B78BF}">
      <dgm:prSet/>
      <dgm:spPr/>
      <dgm:t>
        <a:bodyPr/>
        <a:lstStyle/>
        <a:p>
          <a:endParaRPr lang="es-MX"/>
        </a:p>
      </dgm:t>
    </dgm:pt>
    <dgm:pt modelId="{91DA0AE1-FF76-476B-BF94-7C74DE1217B6}" type="sibTrans" cxnId="{1A76458B-F053-4360-8FCB-E8BC6A3B78BF}">
      <dgm:prSet/>
      <dgm:spPr/>
      <dgm:t>
        <a:bodyPr/>
        <a:lstStyle/>
        <a:p>
          <a:endParaRPr lang="es-MX"/>
        </a:p>
      </dgm:t>
    </dgm:pt>
    <dgm:pt modelId="{C8D2F1E2-ED6D-4703-A76A-2B5CE95FDA6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MX" sz="1200" b="1" u="none" dirty="0" smtClean="0">
              <a:effectLst/>
              <a:latin typeface="Arial"/>
              <a:ea typeface="Calibri"/>
              <a:cs typeface="Times New Roman"/>
            </a:rPr>
            <a:t>REFUGIO C. RAMOS CASTILLO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MX" sz="900" b="1" dirty="0" smtClean="0">
              <a:solidFill>
                <a:srgbClr val="000000"/>
              </a:solidFill>
              <a:effectLst/>
              <a:latin typeface="Arial"/>
              <a:ea typeface="Times New Roman"/>
              <a:cs typeface="Times New Roman"/>
            </a:rPr>
            <a:t>AUXILIAR</a:t>
          </a:r>
          <a:endParaRPr lang="es-MX" sz="900" b="1" dirty="0" smtClean="0">
            <a:effectLst/>
            <a:latin typeface="Calibri"/>
            <a:ea typeface="Calibri"/>
            <a:cs typeface="Times New Roman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es-MX" sz="900" b="1" dirty="0" smtClean="0">
              <a:solidFill>
                <a:srgbClr val="000000"/>
              </a:solidFill>
              <a:effectLst/>
              <a:latin typeface="Arial"/>
              <a:ea typeface="Times New Roman"/>
              <a:cs typeface="Times New Roman"/>
            </a:rPr>
            <a:t>OTRA04</a:t>
          </a:r>
          <a:endParaRPr lang="es-MX" sz="900" b="1" dirty="0" smtClean="0">
            <a:effectLst/>
            <a:latin typeface="Calibri"/>
            <a:ea typeface="Calibri"/>
            <a:cs typeface="Times New Roman"/>
          </a:endParaRPr>
        </a:p>
      </dgm:t>
    </dgm:pt>
    <dgm:pt modelId="{BCAC81F9-F9F6-4641-AB89-82CAA74ED3AB}" type="parTrans" cxnId="{70634D81-7881-4521-999B-AE0D18379E30}">
      <dgm:prSet/>
      <dgm:spPr/>
      <dgm:t>
        <a:bodyPr/>
        <a:lstStyle/>
        <a:p>
          <a:endParaRPr lang="es-MX"/>
        </a:p>
      </dgm:t>
    </dgm:pt>
    <dgm:pt modelId="{D8ABC908-247A-4DE1-9E2F-B02FECC1727D}" type="sibTrans" cxnId="{70634D81-7881-4521-999B-AE0D18379E30}">
      <dgm:prSet/>
      <dgm:spPr/>
      <dgm:t>
        <a:bodyPr/>
        <a:lstStyle/>
        <a:p>
          <a:endParaRPr lang="es-MX"/>
        </a:p>
      </dgm:t>
    </dgm:pt>
    <dgm:pt modelId="{B95D3DF2-345D-421E-A7C7-FEA706646AAA}" type="pres">
      <dgm:prSet presAssocID="{E42BABD2-49C1-4F2C-B0F5-406F57B6CBF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085E6A25-ECFD-4C2C-A6C1-CC7BF94810F6}" type="pres">
      <dgm:prSet presAssocID="{0434E4AA-2496-4F25-9451-123B40FF9E64}" presName="hierRoot1" presStyleCnt="0"/>
      <dgm:spPr/>
    </dgm:pt>
    <dgm:pt modelId="{65B55FB7-2F96-4953-81F6-6E064F68FAE1}" type="pres">
      <dgm:prSet presAssocID="{0434E4AA-2496-4F25-9451-123B40FF9E64}" presName="composite" presStyleCnt="0"/>
      <dgm:spPr/>
    </dgm:pt>
    <dgm:pt modelId="{2FBC573F-EB25-4482-87E2-BDE7CFE85290}" type="pres">
      <dgm:prSet presAssocID="{0434E4AA-2496-4F25-9451-123B40FF9E64}" presName="background" presStyleLbl="node0" presStyleIdx="0" presStyleCnt="1"/>
      <dgm:spPr/>
    </dgm:pt>
    <dgm:pt modelId="{F9374008-C1BB-4E0C-975B-1882F2372FA9}" type="pres">
      <dgm:prSet presAssocID="{0434E4AA-2496-4F25-9451-123B40FF9E64}" presName="text" presStyleLbl="fgAcc0" presStyleIdx="0" presStyleCnt="1" custScaleX="190347" custScaleY="77151" custLinFactNeighborX="-240" custLinFactNeighborY="-3026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4A8D6E8-2D84-4281-868F-49698670AD43}" type="pres">
      <dgm:prSet presAssocID="{0434E4AA-2496-4F25-9451-123B40FF9E64}" presName="hierChild2" presStyleCnt="0"/>
      <dgm:spPr/>
    </dgm:pt>
    <dgm:pt modelId="{A1ED3FEE-4EAD-41E0-8FB3-46C92C0E4180}" type="pres">
      <dgm:prSet presAssocID="{4D7D099B-C5FD-4343-9690-90DE00FDD130}" presName="Name10" presStyleLbl="parChTrans1D2" presStyleIdx="0" presStyleCnt="2"/>
      <dgm:spPr/>
      <dgm:t>
        <a:bodyPr/>
        <a:lstStyle/>
        <a:p>
          <a:endParaRPr lang="es-MX"/>
        </a:p>
      </dgm:t>
    </dgm:pt>
    <dgm:pt modelId="{4847A5F9-3F09-4248-B347-6C9313B60938}" type="pres">
      <dgm:prSet presAssocID="{26B8ED73-7C55-4155-9D5F-4E5D5F850019}" presName="hierRoot2" presStyleCnt="0"/>
      <dgm:spPr/>
    </dgm:pt>
    <dgm:pt modelId="{B15DBC66-097C-45B3-A6E6-2722CE6B4FBC}" type="pres">
      <dgm:prSet presAssocID="{26B8ED73-7C55-4155-9D5F-4E5D5F850019}" presName="composite2" presStyleCnt="0"/>
      <dgm:spPr/>
    </dgm:pt>
    <dgm:pt modelId="{45F11733-8772-4748-B935-BD09B7927FFD}" type="pres">
      <dgm:prSet presAssocID="{26B8ED73-7C55-4155-9D5F-4E5D5F850019}" presName="background2" presStyleLbl="node2" presStyleIdx="0" presStyleCnt="2"/>
      <dgm:spPr/>
    </dgm:pt>
    <dgm:pt modelId="{C2226DF5-D060-460D-8939-BF715B77B8F6}" type="pres">
      <dgm:prSet presAssocID="{26B8ED73-7C55-4155-9D5F-4E5D5F850019}" presName="text2" presStyleLbl="fgAcc2" presStyleIdx="0" presStyleCnt="2" custScaleX="128926" custScaleY="77529" custLinFactNeighborX="-3307" custLinFactNeighborY="-687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D50B79D-3BB7-4785-9D31-7C21604FF93C}" type="pres">
      <dgm:prSet presAssocID="{26B8ED73-7C55-4155-9D5F-4E5D5F850019}" presName="hierChild3" presStyleCnt="0"/>
      <dgm:spPr/>
    </dgm:pt>
    <dgm:pt modelId="{4697FC74-F142-4448-A822-DC562CFA86FC}" type="pres">
      <dgm:prSet presAssocID="{BCAC81F9-F9F6-4641-AB89-82CAA74ED3AB}" presName="Name10" presStyleLbl="parChTrans1D2" presStyleIdx="1" presStyleCnt="2"/>
      <dgm:spPr/>
      <dgm:t>
        <a:bodyPr/>
        <a:lstStyle/>
        <a:p>
          <a:endParaRPr lang="es-MX"/>
        </a:p>
      </dgm:t>
    </dgm:pt>
    <dgm:pt modelId="{551474D6-A981-41AB-AB7F-71AF5EBCFB67}" type="pres">
      <dgm:prSet presAssocID="{C8D2F1E2-ED6D-4703-A76A-2B5CE95FDA61}" presName="hierRoot2" presStyleCnt="0"/>
      <dgm:spPr/>
    </dgm:pt>
    <dgm:pt modelId="{92377C96-B3D9-4D54-A0B0-84BB1E457973}" type="pres">
      <dgm:prSet presAssocID="{C8D2F1E2-ED6D-4703-A76A-2B5CE95FDA61}" presName="composite2" presStyleCnt="0"/>
      <dgm:spPr/>
    </dgm:pt>
    <dgm:pt modelId="{C401FE88-C1F4-49F5-A6DB-A15D7E27201F}" type="pres">
      <dgm:prSet presAssocID="{C8D2F1E2-ED6D-4703-A76A-2B5CE95FDA61}" presName="background2" presStyleLbl="node2" presStyleIdx="1" presStyleCnt="2"/>
      <dgm:spPr/>
    </dgm:pt>
    <dgm:pt modelId="{A863FF50-DB61-4A1A-ACF1-D72C9F09C0AA}" type="pres">
      <dgm:prSet presAssocID="{C8D2F1E2-ED6D-4703-A76A-2B5CE95FDA61}" presName="text2" presStyleLbl="fgAcc2" presStyleIdx="1" presStyleCnt="2" custScaleX="129752" custScaleY="81099" custLinFactNeighborX="-3055" custLinFactNeighborY="-691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BA60D90-C6B1-4990-BCB8-D366C63B1439}" type="pres">
      <dgm:prSet presAssocID="{C8D2F1E2-ED6D-4703-A76A-2B5CE95FDA61}" presName="hierChild3" presStyleCnt="0"/>
      <dgm:spPr/>
    </dgm:pt>
  </dgm:ptLst>
  <dgm:cxnLst>
    <dgm:cxn modelId="{450F2538-4534-47C1-9441-5346FFD64A79}" type="presOf" srcId="{0434E4AA-2496-4F25-9451-123B40FF9E64}" destId="{F9374008-C1BB-4E0C-975B-1882F2372FA9}" srcOrd="0" destOrd="0" presId="urn:microsoft.com/office/officeart/2005/8/layout/hierarchy1"/>
    <dgm:cxn modelId="{1A76458B-F053-4360-8FCB-E8BC6A3B78BF}" srcId="{0434E4AA-2496-4F25-9451-123B40FF9E64}" destId="{26B8ED73-7C55-4155-9D5F-4E5D5F850019}" srcOrd="0" destOrd="0" parTransId="{4D7D099B-C5FD-4343-9690-90DE00FDD130}" sibTransId="{91DA0AE1-FF76-476B-BF94-7C74DE1217B6}"/>
    <dgm:cxn modelId="{0D550581-6666-4654-B3B1-A13387CEFB99}" type="presOf" srcId="{26B8ED73-7C55-4155-9D5F-4E5D5F850019}" destId="{C2226DF5-D060-460D-8939-BF715B77B8F6}" srcOrd="0" destOrd="0" presId="urn:microsoft.com/office/officeart/2005/8/layout/hierarchy1"/>
    <dgm:cxn modelId="{ECF86AAF-6B18-4F4A-91F7-2D9D5E9BC42A}" type="presOf" srcId="{4D7D099B-C5FD-4343-9690-90DE00FDD130}" destId="{A1ED3FEE-4EAD-41E0-8FB3-46C92C0E4180}" srcOrd="0" destOrd="0" presId="urn:microsoft.com/office/officeart/2005/8/layout/hierarchy1"/>
    <dgm:cxn modelId="{DFDEDD94-F13C-480F-BA5A-80391234CB6A}" type="presOf" srcId="{E42BABD2-49C1-4F2C-B0F5-406F57B6CBF2}" destId="{B95D3DF2-345D-421E-A7C7-FEA706646AAA}" srcOrd="0" destOrd="0" presId="urn:microsoft.com/office/officeart/2005/8/layout/hierarchy1"/>
    <dgm:cxn modelId="{0C62087A-6BCB-42FC-BDCE-ADF77C99A77A}" srcId="{E42BABD2-49C1-4F2C-B0F5-406F57B6CBF2}" destId="{0434E4AA-2496-4F25-9451-123B40FF9E64}" srcOrd="0" destOrd="0" parTransId="{5749CE28-AF94-4099-98FD-357C0DBE1DE6}" sibTransId="{17D8A843-42DF-4B34-BE6D-2154EBA8480B}"/>
    <dgm:cxn modelId="{C156BCDA-5CB6-4A1B-8D03-6EAEC277B0B5}" type="presOf" srcId="{C8D2F1E2-ED6D-4703-A76A-2B5CE95FDA61}" destId="{A863FF50-DB61-4A1A-ACF1-D72C9F09C0AA}" srcOrd="0" destOrd="0" presId="urn:microsoft.com/office/officeart/2005/8/layout/hierarchy1"/>
    <dgm:cxn modelId="{70634D81-7881-4521-999B-AE0D18379E30}" srcId="{0434E4AA-2496-4F25-9451-123B40FF9E64}" destId="{C8D2F1E2-ED6D-4703-A76A-2B5CE95FDA61}" srcOrd="1" destOrd="0" parTransId="{BCAC81F9-F9F6-4641-AB89-82CAA74ED3AB}" sibTransId="{D8ABC908-247A-4DE1-9E2F-B02FECC1727D}"/>
    <dgm:cxn modelId="{EE915166-7D44-4DDC-824F-20891FA06479}" type="presOf" srcId="{BCAC81F9-F9F6-4641-AB89-82CAA74ED3AB}" destId="{4697FC74-F142-4448-A822-DC562CFA86FC}" srcOrd="0" destOrd="0" presId="urn:microsoft.com/office/officeart/2005/8/layout/hierarchy1"/>
    <dgm:cxn modelId="{8C62751D-8F76-4E72-9A0A-13D126877E1F}" type="presParOf" srcId="{B95D3DF2-345D-421E-A7C7-FEA706646AAA}" destId="{085E6A25-ECFD-4C2C-A6C1-CC7BF94810F6}" srcOrd="0" destOrd="0" presId="urn:microsoft.com/office/officeart/2005/8/layout/hierarchy1"/>
    <dgm:cxn modelId="{3EC4A7E6-B031-48DC-B266-E8AD8D6CFACB}" type="presParOf" srcId="{085E6A25-ECFD-4C2C-A6C1-CC7BF94810F6}" destId="{65B55FB7-2F96-4953-81F6-6E064F68FAE1}" srcOrd="0" destOrd="0" presId="urn:microsoft.com/office/officeart/2005/8/layout/hierarchy1"/>
    <dgm:cxn modelId="{32855107-B9AE-4E7B-826F-1E6712D91C34}" type="presParOf" srcId="{65B55FB7-2F96-4953-81F6-6E064F68FAE1}" destId="{2FBC573F-EB25-4482-87E2-BDE7CFE85290}" srcOrd="0" destOrd="0" presId="urn:microsoft.com/office/officeart/2005/8/layout/hierarchy1"/>
    <dgm:cxn modelId="{50B4DFA1-F85F-4E56-B960-5C17A07DC2E7}" type="presParOf" srcId="{65B55FB7-2F96-4953-81F6-6E064F68FAE1}" destId="{F9374008-C1BB-4E0C-975B-1882F2372FA9}" srcOrd="1" destOrd="0" presId="urn:microsoft.com/office/officeart/2005/8/layout/hierarchy1"/>
    <dgm:cxn modelId="{21AF3494-5953-4860-8DE8-4BFA569788DE}" type="presParOf" srcId="{085E6A25-ECFD-4C2C-A6C1-CC7BF94810F6}" destId="{C4A8D6E8-2D84-4281-868F-49698670AD43}" srcOrd="1" destOrd="0" presId="urn:microsoft.com/office/officeart/2005/8/layout/hierarchy1"/>
    <dgm:cxn modelId="{B0A1E5DD-D692-4B3B-955D-5A9800476DC9}" type="presParOf" srcId="{C4A8D6E8-2D84-4281-868F-49698670AD43}" destId="{A1ED3FEE-4EAD-41E0-8FB3-46C92C0E4180}" srcOrd="0" destOrd="0" presId="urn:microsoft.com/office/officeart/2005/8/layout/hierarchy1"/>
    <dgm:cxn modelId="{ED283E37-3CB3-4A32-9C14-68225F3E3C16}" type="presParOf" srcId="{C4A8D6E8-2D84-4281-868F-49698670AD43}" destId="{4847A5F9-3F09-4248-B347-6C9313B60938}" srcOrd="1" destOrd="0" presId="urn:microsoft.com/office/officeart/2005/8/layout/hierarchy1"/>
    <dgm:cxn modelId="{298CECEB-914C-43D9-9F95-568D7E33FF34}" type="presParOf" srcId="{4847A5F9-3F09-4248-B347-6C9313B60938}" destId="{B15DBC66-097C-45B3-A6E6-2722CE6B4FBC}" srcOrd="0" destOrd="0" presId="urn:microsoft.com/office/officeart/2005/8/layout/hierarchy1"/>
    <dgm:cxn modelId="{87DCDB1A-5A42-481E-987D-D177711F0415}" type="presParOf" srcId="{B15DBC66-097C-45B3-A6E6-2722CE6B4FBC}" destId="{45F11733-8772-4748-B935-BD09B7927FFD}" srcOrd="0" destOrd="0" presId="urn:microsoft.com/office/officeart/2005/8/layout/hierarchy1"/>
    <dgm:cxn modelId="{2D5B58C9-EF9E-4F74-B41F-AFE78F576613}" type="presParOf" srcId="{B15DBC66-097C-45B3-A6E6-2722CE6B4FBC}" destId="{C2226DF5-D060-460D-8939-BF715B77B8F6}" srcOrd="1" destOrd="0" presId="urn:microsoft.com/office/officeart/2005/8/layout/hierarchy1"/>
    <dgm:cxn modelId="{A9D72A43-C2B3-465C-90D6-8E111097F1EB}" type="presParOf" srcId="{4847A5F9-3F09-4248-B347-6C9313B60938}" destId="{FD50B79D-3BB7-4785-9D31-7C21604FF93C}" srcOrd="1" destOrd="0" presId="urn:microsoft.com/office/officeart/2005/8/layout/hierarchy1"/>
    <dgm:cxn modelId="{FF28C6A7-647B-40DE-8336-E92816BBAD30}" type="presParOf" srcId="{C4A8D6E8-2D84-4281-868F-49698670AD43}" destId="{4697FC74-F142-4448-A822-DC562CFA86FC}" srcOrd="2" destOrd="0" presId="urn:microsoft.com/office/officeart/2005/8/layout/hierarchy1"/>
    <dgm:cxn modelId="{521B5C6C-D1BB-4D6A-9952-C56FFC931723}" type="presParOf" srcId="{C4A8D6E8-2D84-4281-868F-49698670AD43}" destId="{551474D6-A981-41AB-AB7F-71AF5EBCFB67}" srcOrd="3" destOrd="0" presId="urn:microsoft.com/office/officeart/2005/8/layout/hierarchy1"/>
    <dgm:cxn modelId="{623FB2F3-A24E-4FD3-8E8A-5827AEABFF6E}" type="presParOf" srcId="{551474D6-A981-41AB-AB7F-71AF5EBCFB67}" destId="{92377C96-B3D9-4D54-A0B0-84BB1E457973}" srcOrd="0" destOrd="0" presId="urn:microsoft.com/office/officeart/2005/8/layout/hierarchy1"/>
    <dgm:cxn modelId="{CF913A3E-3091-4F57-8BA3-2E01BDC36DE0}" type="presParOf" srcId="{92377C96-B3D9-4D54-A0B0-84BB1E457973}" destId="{C401FE88-C1F4-49F5-A6DB-A15D7E27201F}" srcOrd="0" destOrd="0" presId="urn:microsoft.com/office/officeart/2005/8/layout/hierarchy1"/>
    <dgm:cxn modelId="{3C921532-7DC2-48D7-9827-06C52FD520AB}" type="presParOf" srcId="{92377C96-B3D9-4D54-A0B0-84BB1E457973}" destId="{A863FF50-DB61-4A1A-ACF1-D72C9F09C0AA}" srcOrd="1" destOrd="0" presId="urn:microsoft.com/office/officeart/2005/8/layout/hierarchy1"/>
    <dgm:cxn modelId="{932E2341-306B-4186-89C0-5710E99930DA}" type="presParOf" srcId="{551474D6-A981-41AB-AB7F-71AF5EBCFB67}" destId="{4BA60D90-C6B1-4990-BCB8-D366C63B1439}" srcOrd="1" destOrd="0" presId="urn:microsoft.com/office/officeart/2005/8/layout/hierarchy1"/>
  </dgm:cxnLst>
  <dgm:bg>
    <a:noFill/>
    <a:effectLst>
      <a:outerShdw blurRad="63500" dist="2540000" dir="21540000" sx="99000" sy="99000" algn="ctr" rotWithShape="0">
        <a:srgbClr val="000000">
          <a:alpha val="25000"/>
        </a:srgbClr>
      </a:outerShdw>
    </a:effectLst>
  </dgm:bg>
  <dgm:whole>
    <a:ln>
      <a:noFill/>
    </a:ln>
    <a:effectLst>
      <a:reflection blurRad="1066800" stA="0" endPos="65000" dist="927100" dir="5400000" sy="-100000" algn="bl" rotWithShape="0"/>
    </a:effectLst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4636E3-25A1-4A74-9565-B498C77A386D}">
      <dsp:nvSpPr>
        <dsp:cNvPr id="0" name=""/>
        <dsp:cNvSpPr/>
      </dsp:nvSpPr>
      <dsp:spPr>
        <a:xfrm>
          <a:off x="3580324" y="1382982"/>
          <a:ext cx="786799" cy="3646299"/>
        </a:xfrm>
        <a:custGeom>
          <a:avLst/>
          <a:gdLst/>
          <a:ahLst/>
          <a:cxnLst/>
          <a:rect l="0" t="0" r="0" b="0"/>
          <a:pathLst>
            <a:path>
              <a:moveTo>
                <a:pt x="786799" y="0"/>
              </a:moveTo>
              <a:lnTo>
                <a:pt x="786799" y="3646299"/>
              </a:lnTo>
              <a:lnTo>
                <a:pt x="0" y="3646299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F81444-A824-4C1F-98A5-F523DE2F02B7}">
      <dsp:nvSpPr>
        <dsp:cNvPr id="0" name=""/>
        <dsp:cNvSpPr/>
      </dsp:nvSpPr>
      <dsp:spPr>
        <a:xfrm>
          <a:off x="4367124" y="1382982"/>
          <a:ext cx="776378" cy="31202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20263"/>
              </a:lnTo>
              <a:lnTo>
                <a:pt x="776378" y="3120263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84C4AF-AF81-4AE8-B062-D9CDE34BF59B}">
      <dsp:nvSpPr>
        <dsp:cNvPr id="0" name=""/>
        <dsp:cNvSpPr/>
      </dsp:nvSpPr>
      <dsp:spPr>
        <a:xfrm>
          <a:off x="3578186" y="1382982"/>
          <a:ext cx="788937" cy="3111741"/>
        </a:xfrm>
        <a:custGeom>
          <a:avLst/>
          <a:gdLst/>
          <a:ahLst/>
          <a:cxnLst/>
          <a:rect l="0" t="0" r="0" b="0"/>
          <a:pathLst>
            <a:path>
              <a:moveTo>
                <a:pt x="788937" y="0"/>
              </a:moveTo>
              <a:lnTo>
                <a:pt x="788937" y="3111741"/>
              </a:lnTo>
              <a:lnTo>
                <a:pt x="0" y="3111741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88E217-CAE1-460A-BF4E-6BB307640308}">
      <dsp:nvSpPr>
        <dsp:cNvPr id="0" name=""/>
        <dsp:cNvSpPr/>
      </dsp:nvSpPr>
      <dsp:spPr>
        <a:xfrm>
          <a:off x="4367124" y="1382982"/>
          <a:ext cx="783462" cy="26509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50969"/>
              </a:lnTo>
              <a:lnTo>
                <a:pt x="783462" y="2650969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8115B2-B30D-4D3F-A943-29673F9A0363}">
      <dsp:nvSpPr>
        <dsp:cNvPr id="0" name=""/>
        <dsp:cNvSpPr/>
      </dsp:nvSpPr>
      <dsp:spPr>
        <a:xfrm>
          <a:off x="3585017" y="1382982"/>
          <a:ext cx="782106" cy="2646633"/>
        </a:xfrm>
        <a:custGeom>
          <a:avLst/>
          <a:gdLst/>
          <a:ahLst/>
          <a:cxnLst/>
          <a:rect l="0" t="0" r="0" b="0"/>
          <a:pathLst>
            <a:path>
              <a:moveTo>
                <a:pt x="782106" y="0"/>
              </a:moveTo>
              <a:lnTo>
                <a:pt x="782106" y="2646633"/>
              </a:lnTo>
              <a:lnTo>
                <a:pt x="0" y="2646633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5E78DF-229F-4390-B629-C5D8F9CD63D8}">
      <dsp:nvSpPr>
        <dsp:cNvPr id="0" name=""/>
        <dsp:cNvSpPr/>
      </dsp:nvSpPr>
      <dsp:spPr>
        <a:xfrm>
          <a:off x="4367124" y="1382982"/>
          <a:ext cx="801191" cy="21803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80308"/>
              </a:lnTo>
              <a:lnTo>
                <a:pt x="801191" y="218030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A7727E-0D23-4F83-9A9B-B6A7C114AE11}">
      <dsp:nvSpPr>
        <dsp:cNvPr id="0" name=""/>
        <dsp:cNvSpPr/>
      </dsp:nvSpPr>
      <dsp:spPr>
        <a:xfrm>
          <a:off x="3569016" y="1382982"/>
          <a:ext cx="798107" cy="2185764"/>
        </a:xfrm>
        <a:custGeom>
          <a:avLst/>
          <a:gdLst/>
          <a:ahLst/>
          <a:cxnLst/>
          <a:rect l="0" t="0" r="0" b="0"/>
          <a:pathLst>
            <a:path>
              <a:moveTo>
                <a:pt x="798107" y="0"/>
              </a:moveTo>
              <a:lnTo>
                <a:pt x="798107" y="2185764"/>
              </a:lnTo>
              <a:lnTo>
                <a:pt x="0" y="2185764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6BB5CF-1120-44C3-AE0B-5333D6EA1AAF}">
      <dsp:nvSpPr>
        <dsp:cNvPr id="0" name=""/>
        <dsp:cNvSpPr/>
      </dsp:nvSpPr>
      <dsp:spPr>
        <a:xfrm>
          <a:off x="4367124" y="1382982"/>
          <a:ext cx="804237" cy="17351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5108"/>
              </a:lnTo>
              <a:lnTo>
                <a:pt x="804237" y="173510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CFFA85-1415-43F7-865D-A751AA9A4B7A}">
      <dsp:nvSpPr>
        <dsp:cNvPr id="0" name=""/>
        <dsp:cNvSpPr/>
      </dsp:nvSpPr>
      <dsp:spPr>
        <a:xfrm>
          <a:off x="3559303" y="1382982"/>
          <a:ext cx="807820" cy="1728277"/>
        </a:xfrm>
        <a:custGeom>
          <a:avLst/>
          <a:gdLst/>
          <a:ahLst/>
          <a:cxnLst/>
          <a:rect l="0" t="0" r="0" b="0"/>
          <a:pathLst>
            <a:path>
              <a:moveTo>
                <a:pt x="807820" y="0"/>
              </a:moveTo>
              <a:lnTo>
                <a:pt x="807820" y="1728277"/>
              </a:lnTo>
              <a:lnTo>
                <a:pt x="0" y="1728277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22CC99-6F9D-4F1F-95C8-89668F118377}">
      <dsp:nvSpPr>
        <dsp:cNvPr id="0" name=""/>
        <dsp:cNvSpPr/>
      </dsp:nvSpPr>
      <dsp:spPr>
        <a:xfrm>
          <a:off x="4367124" y="1382982"/>
          <a:ext cx="820364" cy="12879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87986"/>
              </a:lnTo>
              <a:lnTo>
                <a:pt x="820364" y="1287986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C054AB-68DC-4B83-AAD6-2ED15E734B82}">
      <dsp:nvSpPr>
        <dsp:cNvPr id="0" name=""/>
        <dsp:cNvSpPr/>
      </dsp:nvSpPr>
      <dsp:spPr>
        <a:xfrm>
          <a:off x="3554379" y="1382982"/>
          <a:ext cx="812744" cy="1263929"/>
        </a:xfrm>
        <a:custGeom>
          <a:avLst/>
          <a:gdLst/>
          <a:ahLst/>
          <a:cxnLst/>
          <a:rect l="0" t="0" r="0" b="0"/>
          <a:pathLst>
            <a:path>
              <a:moveTo>
                <a:pt x="812744" y="0"/>
              </a:moveTo>
              <a:lnTo>
                <a:pt x="812744" y="1263929"/>
              </a:lnTo>
              <a:lnTo>
                <a:pt x="0" y="1263929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8B9DBB-EBB1-49BC-9872-7DCD93A9134E}">
      <dsp:nvSpPr>
        <dsp:cNvPr id="0" name=""/>
        <dsp:cNvSpPr/>
      </dsp:nvSpPr>
      <dsp:spPr>
        <a:xfrm>
          <a:off x="4367124" y="1382982"/>
          <a:ext cx="795127" cy="7973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7306"/>
              </a:lnTo>
              <a:lnTo>
                <a:pt x="795127" y="797306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DF4734-D560-486A-ACC0-D28B3ADECEAE}">
      <dsp:nvSpPr>
        <dsp:cNvPr id="0" name=""/>
        <dsp:cNvSpPr/>
      </dsp:nvSpPr>
      <dsp:spPr>
        <a:xfrm>
          <a:off x="3538416" y="1382982"/>
          <a:ext cx="828707" cy="804416"/>
        </a:xfrm>
        <a:custGeom>
          <a:avLst/>
          <a:gdLst/>
          <a:ahLst/>
          <a:cxnLst/>
          <a:rect l="0" t="0" r="0" b="0"/>
          <a:pathLst>
            <a:path>
              <a:moveTo>
                <a:pt x="828707" y="0"/>
              </a:moveTo>
              <a:lnTo>
                <a:pt x="828707" y="804416"/>
              </a:lnTo>
              <a:lnTo>
                <a:pt x="0" y="804416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73F3FB-2247-4F3B-8D87-2ECF6DE51D72}">
      <dsp:nvSpPr>
        <dsp:cNvPr id="0" name=""/>
        <dsp:cNvSpPr/>
      </dsp:nvSpPr>
      <dsp:spPr>
        <a:xfrm>
          <a:off x="3521440" y="1382982"/>
          <a:ext cx="845683" cy="308753"/>
        </a:xfrm>
        <a:custGeom>
          <a:avLst/>
          <a:gdLst/>
          <a:ahLst/>
          <a:cxnLst/>
          <a:rect l="0" t="0" r="0" b="0"/>
          <a:pathLst>
            <a:path>
              <a:moveTo>
                <a:pt x="845683" y="0"/>
              </a:moveTo>
              <a:lnTo>
                <a:pt x="845683" y="308753"/>
              </a:lnTo>
              <a:lnTo>
                <a:pt x="0" y="308753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051FFD-1EBC-4227-9A79-77F75E819907}">
      <dsp:nvSpPr>
        <dsp:cNvPr id="0" name=""/>
        <dsp:cNvSpPr/>
      </dsp:nvSpPr>
      <dsp:spPr>
        <a:xfrm>
          <a:off x="4367124" y="1382982"/>
          <a:ext cx="817266" cy="3087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8753"/>
              </a:lnTo>
              <a:lnTo>
                <a:pt x="817266" y="308753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99F11C-78D1-4BC6-BA4D-C24512F59E1D}">
      <dsp:nvSpPr>
        <dsp:cNvPr id="0" name=""/>
        <dsp:cNvSpPr/>
      </dsp:nvSpPr>
      <dsp:spPr>
        <a:xfrm>
          <a:off x="4243118" y="482225"/>
          <a:ext cx="91440" cy="52830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0093"/>
              </a:lnTo>
              <a:lnTo>
                <a:pt x="124005" y="450093"/>
              </a:lnTo>
              <a:lnTo>
                <a:pt x="124005" y="528308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E16847-1ED0-4129-B249-68510EE5069A}">
      <dsp:nvSpPr>
        <dsp:cNvPr id="0" name=""/>
        <dsp:cNvSpPr/>
      </dsp:nvSpPr>
      <dsp:spPr>
        <a:xfrm>
          <a:off x="4288838" y="482225"/>
          <a:ext cx="2535889" cy="1542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994"/>
              </a:lnTo>
              <a:lnTo>
                <a:pt x="2535889" y="75994"/>
              </a:lnTo>
              <a:lnTo>
                <a:pt x="2535889" y="154208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77A9B8-44E2-4262-B022-963B760920D6}">
      <dsp:nvSpPr>
        <dsp:cNvPr id="0" name=""/>
        <dsp:cNvSpPr/>
      </dsp:nvSpPr>
      <dsp:spPr>
        <a:xfrm>
          <a:off x="1352051" y="482225"/>
          <a:ext cx="2936787" cy="172916"/>
        </a:xfrm>
        <a:custGeom>
          <a:avLst/>
          <a:gdLst/>
          <a:ahLst/>
          <a:cxnLst/>
          <a:rect l="0" t="0" r="0" b="0"/>
          <a:pathLst>
            <a:path>
              <a:moveTo>
                <a:pt x="2936787" y="0"/>
              </a:moveTo>
              <a:lnTo>
                <a:pt x="2936787" y="94702"/>
              </a:lnTo>
              <a:lnTo>
                <a:pt x="0" y="94702"/>
              </a:lnTo>
              <a:lnTo>
                <a:pt x="0" y="172916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FDCF7F-9E47-44F9-BAE7-7E9F1A33C4C0}">
      <dsp:nvSpPr>
        <dsp:cNvPr id="0" name=""/>
        <dsp:cNvSpPr/>
      </dsp:nvSpPr>
      <dsp:spPr>
        <a:xfrm>
          <a:off x="3163110" y="0"/>
          <a:ext cx="2251457" cy="48222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CUERPO EDILÍCIO </a:t>
          </a:r>
          <a:endParaRPr lang="es-MX" sz="1200" u="sng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163110" y="0"/>
        <a:ext cx="2251457" cy="482225"/>
      </dsp:txXfrm>
    </dsp:sp>
    <dsp:sp modelId="{311B4A96-CF89-49EE-9EF8-BD2FF9454BB1}">
      <dsp:nvSpPr>
        <dsp:cNvPr id="0" name=""/>
        <dsp:cNvSpPr/>
      </dsp:nvSpPr>
      <dsp:spPr>
        <a:xfrm>
          <a:off x="0" y="655141"/>
          <a:ext cx="2704102" cy="58676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es-MX" sz="1100" b="1" u="sng" kern="1200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100" b="1" u="none" kern="1200" dirty="0" smtClean="0">
              <a:latin typeface="Arial" panose="020B0604020202020204" pitchFamily="34" charset="0"/>
              <a:cs typeface="Arial" panose="020B0604020202020204" pitchFamily="34" charset="0"/>
            </a:rPr>
            <a:t>DULCE MARÍA PÉREZ ESPINOZA</a:t>
          </a:r>
        </a:p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1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Síndico </a:t>
          </a:r>
          <a:endParaRPr lang="es-MX" sz="11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800" b="0" i="0" u="none" kern="1200" dirty="0"/>
            <a:t>DDRA04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u="sng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s-MX" sz="1100" b="1" u="sng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655141"/>
        <a:ext cx="2704102" cy="586768"/>
      </dsp:txXfrm>
    </dsp:sp>
    <dsp:sp modelId="{BD8FB348-5913-48E9-A6D1-62F561EC639C}">
      <dsp:nvSpPr>
        <dsp:cNvPr id="0" name=""/>
        <dsp:cNvSpPr/>
      </dsp:nvSpPr>
      <dsp:spPr>
        <a:xfrm>
          <a:off x="5477507" y="636433"/>
          <a:ext cx="2694441" cy="51604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100" b="1" u="none" kern="1200" dirty="0" smtClean="0">
              <a:latin typeface="Arial" panose="020B0604020202020204" pitchFamily="34" charset="0"/>
              <a:cs typeface="Arial" panose="020B0604020202020204" pitchFamily="34" charset="0"/>
            </a:rPr>
            <a:t>MARÍA ARGENTINA ORTA DÁVILA</a:t>
          </a:r>
        </a:p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1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Síndico </a:t>
          </a:r>
          <a:endParaRPr lang="es-MX" sz="11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800" b="0" i="0" u="none" kern="1200" dirty="0" smtClean="0"/>
            <a:t>DDRA04</a:t>
          </a:r>
          <a:endParaRPr lang="es-MX" sz="800" b="0" i="0" u="none" kern="1200" dirty="0"/>
        </a:p>
      </dsp:txBody>
      <dsp:txXfrm>
        <a:off x="5477507" y="636433"/>
        <a:ext cx="2694441" cy="516047"/>
      </dsp:txXfrm>
    </dsp:sp>
    <dsp:sp modelId="{7C89417E-15C0-458A-ABFD-E721D5CE2ADE}">
      <dsp:nvSpPr>
        <dsp:cNvPr id="0" name=""/>
        <dsp:cNvSpPr/>
      </dsp:nvSpPr>
      <dsp:spPr>
        <a:xfrm>
          <a:off x="3826885" y="1010533"/>
          <a:ext cx="1080476" cy="37244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REGIDORES</a:t>
          </a:r>
        </a:p>
      </dsp:txBody>
      <dsp:txXfrm>
        <a:off x="3826885" y="1010533"/>
        <a:ext cx="1080476" cy="372449"/>
      </dsp:txXfrm>
    </dsp:sp>
    <dsp:sp modelId="{F92AB263-E280-49F9-AAC7-053CD7DF1060}">
      <dsp:nvSpPr>
        <dsp:cNvPr id="0" name=""/>
        <dsp:cNvSpPr/>
      </dsp:nvSpPr>
      <dsp:spPr>
        <a:xfrm>
          <a:off x="5184390" y="1505511"/>
          <a:ext cx="2476558" cy="37244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>
              <a:latin typeface="Arial" pitchFamily="34" charset="0"/>
              <a:cs typeface="Arial" pitchFamily="34" charset="0"/>
            </a:rPr>
            <a:t>NORMA IRENE JARAMILLO GÓMEZ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b="0" i="0" u="none" kern="1200" dirty="0">
              <a:latin typeface="Arial" pitchFamily="34" charset="0"/>
              <a:cs typeface="Arial" pitchFamily="34" charset="0"/>
            </a:rPr>
            <a:t>DDRA04</a:t>
          </a:r>
          <a:r>
            <a:rPr lang="es-MX" sz="800" kern="1200" dirty="0">
              <a:latin typeface="Arial" pitchFamily="34" charset="0"/>
              <a:cs typeface="Arial" pitchFamily="34" charset="0"/>
            </a:rPr>
            <a:t> </a:t>
          </a:r>
        </a:p>
      </dsp:txBody>
      <dsp:txXfrm>
        <a:off x="5184390" y="1505511"/>
        <a:ext cx="2476558" cy="372449"/>
      </dsp:txXfrm>
    </dsp:sp>
    <dsp:sp modelId="{B55F51C7-F85F-4115-9C97-8D853B45FB0C}">
      <dsp:nvSpPr>
        <dsp:cNvPr id="0" name=""/>
        <dsp:cNvSpPr/>
      </dsp:nvSpPr>
      <dsp:spPr>
        <a:xfrm>
          <a:off x="1080085" y="1505511"/>
          <a:ext cx="2441354" cy="37244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>
              <a:latin typeface="Arial" pitchFamily="34" charset="0"/>
              <a:cs typeface="Arial" pitchFamily="34" charset="0"/>
            </a:rPr>
            <a:t>MANUEL PINEDA  MEDINA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b="0" i="0" u="none" kern="1200">
              <a:latin typeface="Arial" pitchFamily="34" charset="0"/>
              <a:cs typeface="Arial" pitchFamily="34" charset="0"/>
            </a:rPr>
            <a:t>DDRA04</a:t>
          </a:r>
          <a:r>
            <a:rPr lang="es-MX" sz="800" kern="1200">
              <a:latin typeface="Arial" pitchFamily="34" charset="0"/>
              <a:cs typeface="Arial" pitchFamily="34" charset="0"/>
            </a:rPr>
            <a:t> </a:t>
          </a:r>
        </a:p>
      </dsp:txBody>
      <dsp:txXfrm>
        <a:off x="1080085" y="1505511"/>
        <a:ext cx="2441354" cy="372449"/>
      </dsp:txXfrm>
    </dsp:sp>
    <dsp:sp modelId="{AE39D31F-EC76-4CF0-BCC7-99EED23A9810}">
      <dsp:nvSpPr>
        <dsp:cNvPr id="0" name=""/>
        <dsp:cNvSpPr/>
      </dsp:nvSpPr>
      <dsp:spPr>
        <a:xfrm>
          <a:off x="1080077" y="2005221"/>
          <a:ext cx="2458338" cy="36435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>
              <a:latin typeface="Arial" pitchFamily="34" charset="0"/>
              <a:cs typeface="Arial" pitchFamily="34" charset="0"/>
            </a:rPr>
            <a:t>JORGE  ALBERTO MUÑIZ CRUZ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b="0" i="0" u="none" kern="1200" dirty="0">
              <a:latin typeface="Arial" pitchFamily="34" charset="0"/>
              <a:cs typeface="Arial" pitchFamily="34" charset="0"/>
            </a:rPr>
            <a:t>DDRA04</a:t>
          </a:r>
          <a:endParaRPr lang="es-MX" sz="800" kern="1200" dirty="0">
            <a:latin typeface="Arial" pitchFamily="34" charset="0"/>
            <a:cs typeface="Arial" pitchFamily="34" charset="0"/>
          </a:endParaRPr>
        </a:p>
      </dsp:txBody>
      <dsp:txXfrm>
        <a:off x="1080077" y="2005221"/>
        <a:ext cx="2458338" cy="364356"/>
      </dsp:txXfrm>
    </dsp:sp>
    <dsp:sp modelId="{5C0D9481-8D22-48BC-A080-A52218C31250}">
      <dsp:nvSpPr>
        <dsp:cNvPr id="0" name=""/>
        <dsp:cNvSpPr/>
      </dsp:nvSpPr>
      <dsp:spPr>
        <a:xfrm>
          <a:off x="5162251" y="1994064"/>
          <a:ext cx="2479180" cy="37244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>
              <a:latin typeface="Arial" pitchFamily="34" charset="0"/>
              <a:cs typeface="Arial" pitchFamily="34" charset="0"/>
            </a:rPr>
            <a:t>JOSÉ MANUEL DÁVILA ROSALES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b="0" i="0" u="none" kern="1200" dirty="0">
              <a:latin typeface="Arial" pitchFamily="34" charset="0"/>
              <a:cs typeface="Arial" pitchFamily="34" charset="0"/>
            </a:rPr>
            <a:t>DDRA04</a:t>
          </a:r>
          <a:endParaRPr lang="es-MX" sz="800" kern="1200" dirty="0">
            <a:latin typeface="Arial" pitchFamily="34" charset="0"/>
            <a:cs typeface="Arial" pitchFamily="34" charset="0"/>
          </a:endParaRPr>
        </a:p>
      </dsp:txBody>
      <dsp:txXfrm>
        <a:off x="5162251" y="1994064"/>
        <a:ext cx="2479180" cy="372449"/>
      </dsp:txXfrm>
    </dsp:sp>
    <dsp:sp modelId="{19348545-9DC9-4A54-AAD9-C1EF37057404}">
      <dsp:nvSpPr>
        <dsp:cNvPr id="0" name=""/>
        <dsp:cNvSpPr/>
      </dsp:nvSpPr>
      <dsp:spPr>
        <a:xfrm>
          <a:off x="1080085" y="2460688"/>
          <a:ext cx="2474294" cy="37244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>
              <a:latin typeface="Arial" pitchFamily="34" charset="0"/>
              <a:cs typeface="Arial" pitchFamily="34" charset="0"/>
            </a:rPr>
            <a:t>ANA LAURA FLORES GARZA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b="0" i="0" u="none" kern="1200" dirty="0">
              <a:latin typeface="Arial" pitchFamily="34" charset="0"/>
              <a:cs typeface="Arial" pitchFamily="34" charset="0"/>
            </a:rPr>
            <a:t>DDRA04</a:t>
          </a:r>
          <a:r>
            <a:rPr lang="es-MX" sz="1100" kern="1200" dirty="0">
              <a:latin typeface="Arial" pitchFamily="34" charset="0"/>
              <a:cs typeface="Arial" pitchFamily="34" charset="0"/>
            </a:rPr>
            <a:t> </a:t>
          </a:r>
        </a:p>
      </dsp:txBody>
      <dsp:txXfrm>
        <a:off x="1080085" y="2460688"/>
        <a:ext cx="2474294" cy="372449"/>
      </dsp:txXfrm>
    </dsp:sp>
    <dsp:sp modelId="{36D0182A-AFC8-4935-9A3F-E113F575519C}">
      <dsp:nvSpPr>
        <dsp:cNvPr id="0" name=""/>
        <dsp:cNvSpPr/>
      </dsp:nvSpPr>
      <dsp:spPr>
        <a:xfrm>
          <a:off x="5187488" y="2484744"/>
          <a:ext cx="2475351" cy="37244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>
              <a:latin typeface="Arial" pitchFamily="34" charset="0"/>
              <a:cs typeface="Arial" pitchFamily="34" charset="0"/>
            </a:rPr>
            <a:t>ALONSO </a:t>
          </a:r>
          <a:r>
            <a:rPr lang="es-MX" sz="1100" kern="1200" dirty="0" smtClean="0">
              <a:latin typeface="Arial" pitchFamily="34" charset="0"/>
              <a:cs typeface="Arial" pitchFamily="34" charset="0"/>
            </a:rPr>
            <a:t>G. </a:t>
          </a:r>
          <a:r>
            <a:rPr lang="es-MX" sz="1100" kern="1200" dirty="0">
              <a:latin typeface="Arial" pitchFamily="34" charset="0"/>
              <a:cs typeface="Arial" pitchFamily="34" charset="0"/>
            </a:rPr>
            <a:t>MENDOZA GARZA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b="0" i="0" u="none" kern="1200" dirty="0">
              <a:latin typeface="Arial" pitchFamily="34" charset="0"/>
              <a:cs typeface="Arial" pitchFamily="34" charset="0"/>
            </a:rPr>
            <a:t>DDRA04</a:t>
          </a:r>
          <a:endParaRPr lang="es-MX" sz="800" kern="1200" dirty="0">
            <a:latin typeface="Arial" pitchFamily="34" charset="0"/>
            <a:cs typeface="Arial" pitchFamily="34" charset="0"/>
          </a:endParaRPr>
        </a:p>
      </dsp:txBody>
      <dsp:txXfrm>
        <a:off x="5187488" y="2484744"/>
        <a:ext cx="2475351" cy="372449"/>
      </dsp:txXfrm>
    </dsp:sp>
    <dsp:sp modelId="{D348D615-6E02-4AAD-9C09-98A605E567CA}">
      <dsp:nvSpPr>
        <dsp:cNvPr id="0" name=""/>
        <dsp:cNvSpPr/>
      </dsp:nvSpPr>
      <dsp:spPr>
        <a:xfrm>
          <a:off x="1080085" y="2925035"/>
          <a:ext cx="2479217" cy="37244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>
              <a:latin typeface="Arial" pitchFamily="34" charset="0"/>
              <a:cs typeface="Arial" pitchFamily="34" charset="0"/>
            </a:rPr>
            <a:t>ENRIQUE MAGALLANES MORENO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b="0" i="0" u="none" kern="1200" dirty="0">
              <a:latin typeface="Arial" pitchFamily="34" charset="0"/>
              <a:cs typeface="Arial" pitchFamily="34" charset="0"/>
            </a:rPr>
            <a:t>DDRA04</a:t>
          </a:r>
          <a:r>
            <a:rPr lang="es-MX" sz="800" kern="1200" dirty="0">
              <a:latin typeface="Arial" pitchFamily="34" charset="0"/>
              <a:cs typeface="Arial" pitchFamily="34" charset="0"/>
            </a:rPr>
            <a:t> </a:t>
          </a:r>
        </a:p>
      </dsp:txBody>
      <dsp:txXfrm>
        <a:off x="1080085" y="2925035"/>
        <a:ext cx="2479217" cy="372449"/>
      </dsp:txXfrm>
    </dsp:sp>
    <dsp:sp modelId="{87D39D1E-F94B-4743-9E1B-D7D405622BBC}">
      <dsp:nvSpPr>
        <dsp:cNvPr id="0" name=""/>
        <dsp:cNvSpPr/>
      </dsp:nvSpPr>
      <dsp:spPr>
        <a:xfrm>
          <a:off x="5171361" y="2931866"/>
          <a:ext cx="2470718" cy="37244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>
              <a:latin typeface="Arial" pitchFamily="34" charset="0"/>
              <a:cs typeface="Arial" pitchFamily="34" charset="0"/>
            </a:rPr>
            <a:t>JUANITA HERMINIA GÓMEZ MARES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b="0" i="0" u="none" kern="1200">
              <a:latin typeface="Arial" pitchFamily="34" charset="0"/>
              <a:cs typeface="Arial" pitchFamily="34" charset="0"/>
            </a:rPr>
            <a:t>DDRA04</a:t>
          </a:r>
          <a:endParaRPr lang="es-MX" sz="800" kern="1200">
            <a:latin typeface="Arial" pitchFamily="34" charset="0"/>
            <a:cs typeface="Arial" pitchFamily="34" charset="0"/>
          </a:endParaRPr>
        </a:p>
      </dsp:txBody>
      <dsp:txXfrm>
        <a:off x="5171361" y="2931866"/>
        <a:ext cx="2470718" cy="372449"/>
      </dsp:txXfrm>
    </dsp:sp>
    <dsp:sp modelId="{BE312234-6310-4296-8C7A-44B7B9C73530}">
      <dsp:nvSpPr>
        <dsp:cNvPr id="0" name=""/>
        <dsp:cNvSpPr/>
      </dsp:nvSpPr>
      <dsp:spPr>
        <a:xfrm>
          <a:off x="1080085" y="3382522"/>
          <a:ext cx="2488931" cy="37244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>
              <a:latin typeface="Arial" pitchFamily="34" charset="0"/>
              <a:cs typeface="Arial" pitchFamily="34" charset="0"/>
            </a:rPr>
            <a:t>MARTHA CHARLOTTE GLZ. MÜELLER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b="0" i="0" u="none" kern="1200" dirty="0">
              <a:latin typeface="Arial" pitchFamily="34" charset="0"/>
              <a:cs typeface="Arial" pitchFamily="34" charset="0"/>
            </a:rPr>
            <a:t>DDRA04</a:t>
          </a:r>
          <a:endParaRPr lang="es-MX" sz="800" kern="1200" dirty="0">
            <a:latin typeface="Arial" pitchFamily="34" charset="0"/>
            <a:cs typeface="Arial" pitchFamily="34" charset="0"/>
          </a:endParaRPr>
        </a:p>
      </dsp:txBody>
      <dsp:txXfrm>
        <a:off x="1080085" y="3382522"/>
        <a:ext cx="2488931" cy="372449"/>
      </dsp:txXfrm>
    </dsp:sp>
    <dsp:sp modelId="{A0CB4475-620E-4F10-A50D-B11B30724D47}">
      <dsp:nvSpPr>
        <dsp:cNvPr id="0" name=""/>
        <dsp:cNvSpPr/>
      </dsp:nvSpPr>
      <dsp:spPr>
        <a:xfrm>
          <a:off x="5168315" y="3377066"/>
          <a:ext cx="2467344" cy="37244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>
              <a:latin typeface="Arial" pitchFamily="34" charset="0"/>
              <a:cs typeface="Arial" pitchFamily="34" charset="0"/>
            </a:rPr>
            <a:t>HOMERO DURÁN FLORES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b="0" i="0" u="none" kern="1200" dirty="0">
              <a:latin typeface="Arial" pitchFamily="34" charset="0"/>
              <a:cs typeface="Arial" pitchFamily="34" charset="0"/>
            </a:rPr>
            <a:t>DDRA04</a:t>
          </a:r>
          <a:endParaRPr lang="es-MX" sz="800" kern="1200" dirty="0">
            <a:latin typeface="Arial" pitchFamily="34" charset="0"/>
            <a:cs typeface="Arial" pitchFamily="34" charset="0"/>
          </a:endParaRPr>
        </a:p>
      </dsp:txBody>
      <dsp:txXfrm>
        <a:off x="5168315" y="3377066"/>
        <a:ext cx="2467344" cy="372449"/>
      </dsp:txXfrm>
    </dsp:sp>
    <dsp:sp modelId="{DBDC953D-1CB0-41A3-925A-19A3A3C54994}">
      <dsp:nvSpPr>
        <dsp:cNvPr id="0" name=""/>
        <dsp:cNvSpPr/>
      </dsp:nvSpPr>
      <dsp:spPr>
        <a:xfrm>
          <a:off x="1097069" y="3875374"/>
          <a:ext cx="2487948" cy="30848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>
              <a:latin typeface="Arial" pitchFamily="34" charset="0"/>
              <a:cs typeface="Arial" pitchFamily="34" charset="0"/>
            </a:rPr>
            <a:t>MÓNICA </a:t>
          </a:r>
          <a:r>
            <a:rPr lang="es-MX" sz="1100" kern="1200" dirty="0" smtClean="0">
              <a:latin typeface="Arial" pitchFamily="34" charset="0"/>
              <a:cs typeface="Arial" pitchFamily="34" charset="0"/>
            </a:rPr>
            <a:t>E. </a:t>
          </a:r>
          <a:r>
            <a:rPr lang="es-MX" sz="1100" kern="1200" dirty="0">
              <a:latin typeface="Arial" pitchFamily="34" charset="0"/>
              <a:cs typeface="Arial" pitchFamily="34" charset="0"/>
            </a:rPr>
            <a:t>BUSTOS DE LA CERDA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b="0" i="0" u="none" kern="1200" dirty="0" smtClean="0">
              <a:latin typeface="Arial" pitchFamily="34" charset="0"/>
              <a:cs typeface="Arial" pitchFamily="34" charset="0"/>
            </a:rPr>
            <a:t>DDRA04</a:t>
          </a:r>
        </a:p>
      </dsp:txBody>
      <dsp:txXfrm>
        <a:off x="1097069" y="3875374"/>
        <a:ext cx="2487948" cy="308485"/>
      </dsp:txXfrm>
    </dsp:sp>
    <dsp:sp modelId="{1544BBE5-4CA1-4800-B111-033961BD53A1}">
      <dsp:nvSpPr>
        <dsp:cNvPr id="0" name=""/>
        <dsp:cNvSpPr/>
      </dsp:nvSpPr>
      <dsp:spPr>
        <a:xfrm>
          <a:off x="5150586" y="3847727"/>
          <a:ext cx="2490614" cy="37244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>
              <a:latin typeface="Arial" pitchFamily="34" charset="0"/>
              <a:cs typeface="Arial" pitchFamily="34" charset="0"/>
            </a:rPr>
            <a:t>PAULA HERRERA ESPARZA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b="0" i="0" u="none" kern="1200">
              <a:latin typeface="Arial" pitchFamily="34" charset="0"/>
              <a:cs typeface="Arial" pitchFamily="34" charset="0"/>
            </a:rPr>
            <a:t>DDRA04</a:t>
          </a:r>
          <a:endParaRPr lang="es-MX" sz="800" kern="1200">
            <a:latin typeface="Arial" pitchFamily="34" charset="0"/>
            <a:cs typeface="Arial" pitchFamily="34" charset="0"/>
          </a:endParaRPr>
        </a:p>
      </dsp:txBody>
      <dsp:txXfrm>
        <a:off x="5150586" y="3847727"/>
        <a:ext cx="2490614" cy="372449"/>
      </dsp:txXfrm>
    </dsp:sp>
    <dsp:sp modelId="{85418E93-E510-4D02-9ECC-0FA024D35950}">
      <dsp:nvSpPr>
        <dsp:cNvPr id="0" name=""/>
        <dsp:cNvSpPr/>
      </dsp:nvSpPr>
      <dsp:spPr>
        <a:xfrm>
          <a:off x="1072040" y="4308499"/>
          <a:ext cx="2506145" cy="37244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>
              <a:latin typeface="Arial" pitchFamily="34" charset="0"/>
              <a:cs typeface="Arial" pitchFamily="34" charset="0"/>
            </a:rPr>
            <a:t>HILARIO DURÓN HERNÁNDEZ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b="0" i="0" u="none" kern="1200">
              <a:latin typeface="Arial" pitchFamily="34" charset="0"/>
              <a:cs typeface="Arial" pitchFamily="34" charset="0"/>
            </a:rPr>
            <a:t>DDRA04</a:t>
          </a:r>
          <a:endParaRPr lang="es-MX" sz="800" kern="1200">
            <a:latin typeface="Arial" pitchFamily="34" charset="0"/>
            <a:cs typeface="Arial" pitchFamily="34" charset="0"/>
          </a:endParaRPr>
        </a:p>
      </dsp:txBody>
      <dsp:txXfrm>
        <a:off x="1072040" y="4308499"/>
        <a:ext cx="2506145" cy="372449"/>
      </dsp:txXfrm>
    </dsp:sp>
    <dsp:sp modelId="{5900FD3F-C479-4B36-A890-08264FE07E2C}">
      <dsp:nvSpPr>
        <dsp:cNvPr id="0" name=""/>
        <dsp:cNvSpPr/>
      </dsp:nvSpPr>
      <dsp:spPr>
        <a:xfrm>
          <a:off x="5143502" y="4317021"/>
          <a:ext cx="2521304" cy="37244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>
              <a:latin typeface="Arial" pitchFamily="34" charset="0"/>
              <a:cs typeface="Arial" pitchFamily="34" charset="0"/>
            </a:rPr>
            <a:t>CARLOS </a:t>
          </a:r>
          <a:r>
            <a:rPr lang="es-MX" sz="1100" kern="1200" dirty="0" smtClean="0">
              <a:latin typeface="Arial" pitchFamily="34" charset="0"/>
              <a:cs typeface="Arial" pitchFamily="34" charset="0"/>
            </a:rPr>
            <a:t>A. </a:t>
          </a:r>
          <a:r>
            <a:rPr lang="es-MX" sz="1100" kern="1200" dirty="0">
              <a:latin typeface="Arial" pitchFamily="34" charset="0"/>
              <a:cs typeface="Arial" pitchFamily="34" charset="0"/>
            </a:rPr>
            <a:t>VALDÉZ DEL BOSQUE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b="0" i="0" u="none" kern="1200" dirty="0">
              <a:latin typeface="Arial" pitchFamily="34" charset="0"/>
              <a:cs typeface="Arial" pitchFamily="34" charset="0"/>
            </a:rPr>
            <a:t>DDRA04</a:t>
          </a:r>
        </a:p>
      </dsp:txBody>
      <dsp:txXfrm>
        <a:off x="5143502" y="4317021"/>
        <a:ext cx="2521304" cy="372449"/>
      </dsp:txXfrm>
    </dsp:sp>
    <dsp:sp modelId="{62FD8A1A-4BF9-4F1B-A309-2F2F171A416A}">
      <dsp:nvSpPr>
        <dsp:cNvPr id="0" name=""/>
        <dsp:cNvSpPr/>
      </dsp:nvSpPr>
      <dsp:spPr>
        <a:xfrm>
          <a:off x="1052509" y="4843057"/>
          <a:ext cx="2527815" cy="37244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>
              <a:latin typeface="Arial" pitchFamily="34" charset="0"/>
              <a:cs typeface="Arial" pitchFamily="34" charset="0"/>
            </a:rPr>
            <a:t>MARÍA ELENA LAGUARDA AGUIRRE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b="0" i="0" u="none" kern="1200" dirty="0">
              <a:latin typeface="Arial" pitchFamily="34" charset="0"/>
              <a:cs typeface="Arial" pitchFamily="34" charset="0"/>
            </a:rPr>
            <a:t>DDRA04</a:t>
          </a:r>
          <a:endParaRPr lang="es-MX" sz="800" kern="1200" dirty="0">
            <a:latin typeface="Arial" pitchFamily="34" charset="0"/>
            <a:cs typeface="Arial" pitchFamily="34" charset="0"/>
          </a:endParaRPr>
        </a:p>
      </dsp:txBody>
      <dsp:txXfrm>
        <a:off x="1052509" y="4843057"/>
        <a:ext cx="2527815" cy="3724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873624-DD25-490A-AE3E-DC12AEADC27C}">
      <dsp:nvSpPr>
        <dsp:cNvPr id="0" name=""/>
        <dsp:cNvSpPr/>
      </dsp:nvSpPr>
      <dsp:spPr>
        <a:xfrm>
          <a:off x="3682109" y="909509"/>
          <a:ext cx="1754580" cy="12144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30726"/>
              </a:lnTo>
              <a:lnTo>
                <a:pt x="1754580" y="930726"/>
              </a:lnTo>
              <a:lnTo>
                <a:pt x="1754580" y="1214499"/>
              </a:lnTo>
            </a:path>
          </a:pathLst>
        </a:custGeom>
        <a:noFill/>
        <a:ln w="254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ED3FEE-4EAD-41E0-8FB3-46C92C0E4180}">
      <dsp:nvSpPr>
        <dsp:cNvPr id="0" name=""/>
        <dsp:cNvSpPr/>
      </dsp:nvSpPr>
      <dsp:spPr>
        <a:xfrm>
          <a:off x="1878593" y="909509"/>
          <a:ext cx="1803515" cy="1216347"/>
        </a:xfrm>
        <a:custGeom>
          <a:avLst/>
          <a:gdLst/>
          <a:ahLst/>
          <a:cxnLst/>
          <a:rect l="0" t="0" r="0" b="0"/>
          <a:pathLst>
            <a:path>
              <a:moveTo>
                <a:pt x="1803515" y="0"/>
              </a:moveTo>
              <a:lnTo>
                <a:pt x="1803515" y="932574"/>
              </a:lnTo>
              <a:lnTo>
                <a:pt x="0" y="932574"/>
              </a:lnTo>
              <a:lnTo>
                <a:pt x="0" y="1216347"/>
              </a:lnTo>
            </a:path>
          </a:pathLst>
        </a:custGeom>
        <a:noFill/>
        <a:ln w="254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BC573F-EB25-4482-87E2-BDE7CFE85290}">
      <dsp:nvSpPr>
        <dsp:cNvPr id="0" name=""/>
        <dsp:cNvSpPr/>
      </dsp:nvSpPr>
      <dsp:spPr>
        <a:xfrm>
          <a:off x="1119242" y="-323339"/>
          <a:ext cx="5125733" cy="12328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9374008-C1BB-4E0C-975B-1882F2372FA9}">
      <dsp:nvSpPr>
        <dsp:cNvPr id="0" name=""/>
        <dsp:cNvSpPr/>
      </dsp:nvSpPr>
      <dsp:spPr>
        <a:xfrm>
          <a:off x="1459599" y="0"/>
          <a:ext cx="5125733" cy="12328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400" b="1" u="none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RICARDO  AGUIRRE GUTIÉRREZ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400" b="1" kern="1200" dirty="0" smtClean="0"/>
            <a:t>PRESIDENTE MUNICIPAL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b="1" kern="1200" dirty="0" smtClean="0"/>
            <a:t>MSRA02</a:t>
          </a:r>
          <a:endParaRPr lang="es-MX" sz="1200" kern="1200" dirty="0">
            <a:latin typeface="Arial" pitchFamily="34" charset="0"/>
            <a:cs typeface="Arial" pitchFamily="34" charset="0"/>
          </a:endParaRPr>
        </a:p>
      </dsp:txBody>
      <dsp:txXfrm>
        <a:off x="1495708" y="36109"/>
        <a:ext cx="5053515" cy="1160630"/>
      </dsp:txXfrm>
    </dsp:sp>
    <dsp:sp modelId="{45F11733-8772-4748-B935-BD09B7927FFD}">
      <dsp:nvSpPr>
        <dsp:cNvPr id="0" name=""/>
        <dsp:cNvSpPr/>
      </dsp:nvSpPr>
      <dsp:spPr>
        <a:xfrm>
          <a:off x="465258" y="2125857"/>
          <a:ext cx="2826670" cy="194329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2226DF5-D060-460D-8939-BF715B77B8F6}">
      <dsp:nvSpPr>
        <dsp:cNvPr id="0" name=""/>
        <dsp:cNvSpPr/>
      </dsp:nvSpPr>
      <dsp:spPr>
        <a:xfrm>
          <a:off x="805615" y="2449196"/>
          <a:ext cx="2826670" cy="19432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b="1" kern="1200" dirty="0" smtClean="0">
              <a:latin typeface="Arial" pitchFamily="34" charset="0"/>
              <a:cs typeface="Arial" pitchFamily="34" charset="0"/>
            </a:rPr>
            <a:t>JESÚS G. RODRÍGUEZ MORALES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000" b="1" kern="1200" dirty="0" smtClean="0">
              <a:latin typeface="Arial" pitchFamily="34" charset="0"/>
              <a:cs typeface="Arial" pitchFamily="34" charset="0"/>
            </a:rPr>
            <a:t>SECRETARIO PARTICULAR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000" b="1" kern="1200" dirty="0" smtClean="0">
              <a:latin typeface="Arial" pitchFamily="34" charset="0"/>
              <a:cs typeface="Arial" pitchFamily="34" charset="0"/>
            </a:rPr>
            <a:t>DDR03</a:t>
          </a:r>
          <a:endParaRPr lang="es-MX" sz="1000" b="1" kern="1200" dirty="0">
            <a:latin typeface="Arial" pitchFamily="34" charset="0"/>
            <a:cs typeface="Arial" pitchFamily="34" charset="0"/>
          </a:endParaRPr>
        </a:p>
      </dsp:txBody>
      <dsp:txXfrm>
        <a:off x="862532" y="2506113"/>
        <a:ext cx="2712836" cy="1829457"/>
      </dsp:txXfrm>
    </dsp:sp>
    <dsp:sp modelId="{C20F23EA-7E7F-4800-A5D9-032B7E6BCBF8}">
      <dsp:nvSpPr>
        <dsp:cNvPr id="0" name=""/>
        <dsp:cNvSpPr/>
      </dsp:nvSpPr>
      <dsp:spPr>
        <a:xfrm>
          <a:off x="4066561" y="2124009"/>
          <a:ext cx="2740257" cy="19451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54ABC18-BD22-4613-B3D6-776071EBCAE6}">
      <dsp:nvSpPr>
        <dsp:cNvPr id="0" name=""/>
        <dsp:cNvSpPr/>
      </dsp:nvSpPr>
      <dsp:spPr>
        <a:xfrm>
          <a:off x="4406918" y="2447348"/>
          <a:ext cx="2740257" cy="19451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b="1" u="none" kern="1200" dirty="0" smtClean="0">
              <a:latin typeface="Arial" pitchFamily="34" charset="0"/>
              <a:cs typeface="Arial" pitchFamily="34" charset="0"/>
            </a:rPr>
            <a:t>ROSA MARÍA SALAZAR RODRÍGUEZ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000" b="1" u="none" kern="1200" dirty="0" smtClean="0">
              <a:latin typeface="Arial" pitchFamily="34" charset="0"/>
              <a:cs typeface="Arial" pitchFamily="34" charset="0"/>
            </a:rPr>
            <a:t>SECRETARIA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000" b="1" u="none" kern="1200" dirty="0" smtClean="0">
              <a:latin typeface="Arial" pitchFamily="34" charset="0"/>
              <a:cs typeface="Arial" pitchFamily="34" charset="0"/>
            </a:rPr>
            <a:t>OTRA02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200" u="none" kern="1200" dirty="0"/>
        </a:p>
      </dsp:txBody>
      <dsp:txXfrm>
        <a:off x="4463889" y="2504319"/>
        <a:ext cx="2626315" cy="183119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97FC74-F142-4448-A822-DC562CFA86FC}">
      <dsp:nvSpPr>
        <dsp:cNvPr id="0" name=""/>
        <dsp:cNvSpPr/>
      </dsp:nvSpPr>
      <dsp:spPr>
        <a:xfrm>
          <a:off x="2768553" y="1724999"/>
          <a:ext cx="1436165" cy="8667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3878"/>
              </a:lnTo>
              <a:lnTo>
                <a:pt x="1436165" y="683878"/>
              </a:lnTo>
              <a:lnTo>
                <a:pt x="1436165" y="866734"/>
              </a:lnTo>
            </a:path>
          </a:pathLst>
        </a:custGeom>
        <a:noFill/>
        <a:ln w="254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ED3FEE-4EAD-41E0-8FB3-46C92C0E4180}">
      <dsp:nvSpPr>
        <dsp:cNvPr id="0" name=""/>
        <dsp:cNvSpPr/>
      </dsp:nvSpPr>
      <dsp:spPr>
        <a:xfrm>
          <a:off x="1208133" y="1724999"/>
          <a:ext cx="1560420" cy="867261"/>
        </a:xfrm>
        <a:custGeom>
          <a:avLst/>
          <a:gdLst/>
          <a:ahLst/>
          <a:cxnLst/>
          <a:rect l="0" t="0" r="0" b="0"/>
          <a:pathLst>
            <a:path>
              <a:moveTo>
                <a:pt x="1560420" y="0"/>
              </a:moveTo>
              <a:lnTo>
                <a:pt x="1560420" y="684404"/>
              </a:lnTo>
              <a:lnTo>
                <a:pt x="0" y="684404"/>
              </a:lnTo>
              <a:lnTo>
                <a:pt x="0" y="867261"/>
              </a:lnTo>
            </a:path>
          </a:pathLst>
        </a:custGeom>
        <a:noFill/>
        <a:ln w="254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BC573F-EB25-4482-87E2-BDE7CFE85290}">
      <dsp:nvSpPr>
        <dsp:cNvPr id="0" name=""/>
        <dsp:cNvSpPr/>
      </dsp:nvSpPr>
      <dsp:spPr>
        <a:xfrm>
          <a:off x="1365166" y="757985"/>
          <a:ext cx="2806774" cy="96701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9374008-C1BB-4E0C-975B-1882F2372FA9}">
      <dsp:nvSpPr>
        <dsp:cNvPr id="0" name=""/>
        <dsp:cNvSpPr/>
      </dsp:nvSpPr>
      <dsp:spPr>
        <a:xfrm>
          <a:off x="1584484" y="966338"/>
          <a:ext cx="2806774" cy="9670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4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ROGELIO VÁZQUEZ SAUCEDO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1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DIRECTOR</a:t>
          </a:r>
          <a:r>
            <a:rPr lang="es-MX" sz="12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s-MX" sz="11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DE</a:t>
          </a:r>
          <a:r>
            <a:rPr lang="es-MX" sz="12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es-MX" sz="11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EDUCACIÓN</a:t>
          </a:r>
          <a:r>
            <a:rPr lang="es-MX" sz="12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9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DDRA03</a:t>
          </a:r>
          <a:endParaRPr lang="es-MX" sz="1200" kern="1200" dirty="0">
            <a:latin typeface="Arial" pitchFamily="34" charset="0"/>
            <a:cs typeface="Arial" pitchFamily="34" charset="0"/>
          </a:endParaRPr>
        </a:p>
      </dsp:txBody>
      <dsp:txXfrm>
        <a:off x="1612807" y="994661"/>
        <a:ext cx="2750128" cy="910367"/>
      </dsp:txXfrm>
    </dsp:sp>
    <dsp:sp modelId="{45F11733-8772-4748-B935-BD09B7927FFD}">
      <dsp:nvSpPr>
        <dsp:cNvPr id="0" name=""/>
        <dsp:cNvSpPr/>
      </dsp:nvSpPr>
      <dsp:spPr>
        <a:xfrm>
          <a:off x="-64278" y="2592260"/>
          <a:ext cx="2544823" cy="9717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2226DF5-D060-460D-8939-BF715B77B8F6}">
      <dsp:nvSpPr>
        <dsp:cNvPr id="0" name=""/>
        <dsp:cNvSpPr/>
      </dsp:nvSpPr>
      <dsp:spPr>
        <a:xfrm>
          <a:off x="155039" y="2800612"/>
          <a:ext cx="2544823" cy="9717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b="1" kern="1200" dirty="0" smtClean="0">
              <a:latin typeface="Arial" pitchFamily="34" charset="0"/>
              <a:cs typeface="Arial" pitchFamily="34" charset="0"/>
            </a:rPr>
            <a:t>SONIA AURORA LÓPEZ MARTÍNEZ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900" b="1" kern="1200" dirty="0" smtClean="0">
              <a:latin typeface="Arial" pitchFamily="34" charset="0"/>
              <a:cs typeface="Arial" pitchFamily="34" charset="0"/>
            </a:rPr>
            <a:t>SECRETARIA</a:t>
          </a:r>
          <a:endParaRPr lang="es-MX" sz="1000" b="1" kern="1200" dirty="0" smtClean="0">
            <a:latin typeface="Arial" pitchFamily="34" charset="0"/>
            <a:cs typeface="Arial" pitchFamily="34" charset="0"/>
          </a:endParaRP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0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s-MX" sz="800" b="1" kern="1200" dirty="0" smtClean="0">
              <a:latin typeface="Arial" pitchFamily="34" charset="0"/>
              <a:cs typeface="Arial" pitchFamily="34" charset="0"/>
            </a:rPr>
            <a:t>OTRA04</a:t>
          </a:r>
          <a:endParaRPr lang="es-MX" sz="1000" b="1" kern="1200" dirty="0">
            <a:latin typeface="Arial" pitchFamily="34" charset="0"/>
            <a:cs typeface="Arial" pitchFamily="34" charset="0"/>
          </a:endParaRPr>
        </a:p>
      </dsp:txBody>
      <dsp:txXfrm>
        <a:off x="183501" y="2829074"/>
        <a:ext cx="2487899" cy="914827"/>
      </dsp:txXfrm>
    </dsp:sp>
    <dsp:sp modelId="{C401FE88-C1F4-49F5-A6DB-A15D7E27201F}">
      <dsp:nvSpPr>
        <dsp:cNvPr id="0" name=""/>
        <dsp:cNvSpPr/>
      </dsp:nvSpPr>
      <dsp:spPr>
        <a:xfrm>
          <a:off x="2924155" y="2591734"/>
          <a:ext cx="2561127" cy="10164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863FF50-DB61-4A1A-ACF1-D72C9F09C0AA}">
      <dsp:nvSpPr>
        <dsp:cNvPr id="0" name=""/>
        <dsp:cNvSpPr/>
      </dsp:nvSpPr>
      <dsp:spPr>
        <a:xfrm>
          <a:off x="3143473" y="2800086"/>
          <a:ext cx="2561127" cy="10164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b="1" kern="1200" dirty="0" smtClean="0">
              <a:latin typeface="Arial" pitchFamily="34" charset="0"/>
              <a:cs typeface="Arial" pitchFamily="34" charset="0"/>
            </a:rPr>
            <a:t>LORY MELEIDA ARZATELIRA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900" b="1" kern="1200" dirty="0" smtClean="0">
              <a:latin typeface="Arial" pitchFamily="34" charset="0"/>
              <a:cs typeface="Arial" pitchFamily="34" charset="0"/>
            </a:rPr>
            <a:t>SECRETARIA</a:t>
          </a:r>
          <a:endParaRPr lang="es-MX" sz="1000" b="1" kern="1200" dirty="0" smtClean="0">
            <a:latin typeface="Arial" pitchFamily="34" charset="0"/>
            <a:cs typeface="Arial" pitchFamily="34" charset="0"/>
          </a:endParaRP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800" b="1" kern="1200" dirty="0" smtClean="0">
              <a:latin typeface="Arial" pitchFamily="34" charset="0"/>
              <a:cs typeface="Arial" pitchFamily="34" charset="0"/>
            </a:rPr>
            <a:t>OTRA01</a:t>
          </a:r>
          <a:endParaRPr lang="es-MX" sz="1000" b="1" u="none" kern="1200" dirty="0">
            <a:latin typeface="Arial" pitchFamily="34" charset="0"/>
            <a:cs typeface="Arial" pitchFamily="34" charset="0"/>
          </a:endParaRPr>
        </a:p>
      </dsp:txBody>
      <dsp:txXfrm>
        <a:off x="3173245" y="2829858"/>
        <a:ext cx="2501583" cy="95695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97FC74-F142-4448-A822-DC562CFA86FC}">
      <dsp:nvSpPr>
        <dsp:cNvPr id="0" name=""/>
        <dsp:cNvSpPr/>
      </dsp:nvSpPr>
      <dsp:spPr>
        <a:xfrm>
          <a:off x="2674617" y="1224743"/>
          <a:ext cx="1503638" cy="12955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1830"/>
              </a:lnTo>
              <a:lnTo>
                <a:pt x="1503638" y="1121830"/>
              </a:lnTo>
              <a:lnTo>
                <a:pt x="1503638" y="1295534"/>
              </a:lnTo>
            </a:path>
          </a:pathLst>
        </a:custGeom>
        <a:noFill/>
        <a:ln w="254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ED3FEE-4EAD-41E0-8FB3-46C92C0E4180}">
      <dsp:nvSpPr>
        <dsp:cNvPr id="0" name=""/>
        <dsp:cNvSpPr/>
      </dsp:nvSpPr>
      <dsp:spPr>
        <a:xfrm>
          <a:off x="1000382" y="1224743"/>
          <a:ext cx="1674234" cy="1295534"/>
        </a:xfrm>
        <a:custGeom>
          <a:avLst/>
          <a:gdLst/>
          <a:ahLst/>
          <a:cxnLst/>
          <a:rect l="0" t="0" r="0" b="0"/>
          <a:pathLst>
            <a:path>
              <a:moveTo>
                <a:pt x="1674234" y="0"/>
              </a:moveTo>
              <a:lnTo>
                <a:pt x="1674234" y="1121830"/>
              </a:lnTo>
              <a:lnTo>
                <a:pt x="0" y="1121830"/>
              </a:lnTo>
              <a:lnTo>
                <a:pt x="0" y="1295534"/>
              </a:lnTo>
            </a:path>
          </a:pathLst>
        </a:custGeom>
        <a:noFill/>
        <a:ln w="254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BC573F-EB25-4482-87E2-BDE7CFE85290}">
      <dsp:nvSpPr>
        <dsp:cNvPr id="0" name=""/>
        <dsp:cNvSpPr/>
      </dsp:nvSpPr>
      <dsp:spPr>
        <a:xfrm>
          <a:off x="842415" y="306132"/>
          <a:ext cx="3664402" cy="9186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9374008-C1BB-4E0C-975B-1882F2372FA9}">
      <dsp:nvSpPr>
        <dsp:cNvPr id="0" name=""/>
        <dsp:cNvSpPr/>
      </dsp:nvSpPr>
      <dsp:spPr>
        <a:xfrm>
          <a:off x="1050756" y="504055"/>
          <a:ext cx="3664402" cy="9186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4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rPr>
            <a:t>MA. DEL SOCORRO GUTIÉRREZ WITRÓN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1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DIRECTORA DE ATENCIÓN CIUDADANA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9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CARA03</a:t>
          </a:r>
          <a:endParaRPr lang="es-MX" sz="1200" kern="1200" dirty="0">
            <a:latin typeface="Arial" pitchFamily="34" charset="0"/>
            <a:cs typeface="Arial" pitchFamily="34" charset="0"/>
          </a:endParaRPr>
        </a:p>
      </dsp:txBody>
      <dsp:txXfrm>
        <a:off x="1077661" y="530960"/>
        <a:ext cx="3610592" cy="864800"/>
      </dsp:txXfrm>
    </dsp:sp>
    <dsp:sp modelId="{45F11733-8772-4748-B935-BD09B7927FFD}">
      <dsp:nvSpPr>
        <dsp:cNvPr id="0" name=""/>
        <dsp:cNvSpPr/>
      </dsp:nvSpPr>
      <dsp:spPr>
        <a:xfrm>
          <a:off x="-208340" y="2520277"/>
          <a:ext cx="2417446" cy="9231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2226DF5-D060-460D-8939-BF715B77B8F6}">
      <dsp:nvSpPr>
        <dsp:cNvPr id="0" name=""/>
        <dsp:cNvSpPr/>
      </dsp:nvSpPr>
      <dsp:spPr>
        <a:xfrm>
          <a:off x="0" y="2718201"/>
          <a:ext cx="2417446" cy="9231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b="1" kern="1200" dirty="0" smtClean="0">
              <a:latin typeface="Arial" pitchFamily="34" charset="0"/>
              <a:cs typeface="Arial" pitchFamily="34" charset="0"/>
            </a:rPr>
            <a:t>ROSA MARÍA VALDÉS SILLER 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000" b="1" kern="1200" dirty="0" smtClean="0">
              <a:latin typeface="Arial" pitchFamily="34" charset="0"/>
              <a:cs typeface="Arial" pitchFamily="34" charset="0"/>
            </a:rPr>
            <a:t>AUXILIAR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000" b="1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s-MX" sz="800" b="1" kern="1200" dirty="0" smtClean="0">
              <a:latin typeface="Arial" pitchFamily="34" charset="0"/>
              <a:cs typeface="Arial" pitchFamily="34" charset="0"/>
            </a:rPr>
            <a:t>OTRA04</a:t>
          </a:r>
          <a:endParaRPr lang="es-MX" sz="1000" b="1" kern="1200" dirty="0">
            <a:latin typeface="Arial" pitchFamily="34" charset="0"/>
            <a:cs typeface="Arial" pitchFamily="34" charset="0"/>
          </a:endParaRPr>
        </a:p>
      </dsp:txBody>
      <dsp:txXfrm>
        <a:off x="27037" y="2745238"/>
        <a:ext cx="2363372" cy="869037"/>
      </dsp:txXfrm>
    </dsp:sp>
    <dsp:sp modelId="{C401FE88-C1F4-49F5-A6DB-A15D7E27201F}">
      <dsp:nvSpPr>
        <dsp:cNvPr id="0" name=""/>
        <dsp:cNvSpPr/>
      </dsp:nvSpPr>
      <dsp:spPr>
        <a:xfrm>
          <a:off x="2837584" y="2520277"/>
          <a:ext cx="2681343" cy="9656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863FF50-DB61-4A1A-ACF1-D72C9F09C0AA}">
      <dsp:nvSpPr>
        <dsp:cNvPr id="0" name=""/>
        <dsp:cNvSpPr/>
      </dsp:nvSpPr>
      <dsp:spPr>
        <a:xfrm>
          <a:off x="3045924" y="2718201"/>
          <a:ext cx="2681343" cy="9656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b="1" u="none" kern="1200" dirty="0" smtClean="0">
              <a:latin typeface="Arial" pitchFamily="34" charset="0"/>
              <a:cs typeface="Arial" pitchFamily="34" charset="0"/>
            </a:rPr>
            <a:t>MARTHA ELENA GARCÍA MARTÍNEZ 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050" b="1" u="none" kern="1200" dirty="0" smtClean="0">
              <a:latin typeface="Arial" pitchFamily="34" charset="0"/>
              <a:cs typeface="Arial" pitchFamily="34" charset="0"/>
            </a:rPr>
            <a:t>ASISTENTE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900" b="1" u="none" kern="1200" dirty="0" smtClean="0">
              <a:latin typeface="Arial" pitchFamily="34" charset="0"/>
              <a:cs typeface="Arial" pitchFamily="34" charset="0"/>
            </a:rPr>
            <a:t>OTRA04</a:t>
          </a:r>
          <a:r>
            <a:rPr lang="es-MX" sz="1050" b="1" u="none" kern="1200" dirty="0" smtClean="0">
              <a:latin typeface="Arial" pitchFamily="34" charset="0"/>
              <a:cs typeface="Arial" pitchFamily="34" charset="0"/>
            </a:rPr>
            <a:t> </a:t>
          </a:r>
          <a:endParaRPr lang="es-MX" sz="1050" b="1" u="none" kern="1200" dirty="0">
            <a:latin typeface="Arial" pitchFamily="34" charset="0"/>
            <a:cs typeface="Arial" pitchFamily="34" charset="0"/>
          </a:endParaRPr>
        </a:p>
      </dsp:txBody>
      <dsp:txXfrm>
        <a:off x="3074206" y="2746483"/>
        <a:ext cx="2624779" cy="90905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97FC74-F142-4448-A822-DC562CFA86FC}">
      <dsp:nvSpPr>
        <dsp:cNvPr id="0" name=""/>
        <dsp:cNvSpPr/>
      </dsp:nvSpPr>
      <dsp:spPr>
        <a:xfrm>
          <a:off x="2768553" y="1724999"/>
          <a:ext cx="1436165" cy="8667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3878"/>
              </a:lnTo>
              <a:lnTo>
                <a:pt x="1436165" y="683878"/>
              </a:lnTo>
              <a:lnTo>
                <a:pt x="1436165" y="866734"/>
              </a:lnTo>
            </a:path>
          </a:pathLst>
        </a:custGeom>
        <a:noFill/>
        <a:ln w="254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ED3FEE-4EAD-41E0-8FB3-46C92C0E4180}">
      <dsp:nvSpPr>
        <dsp:cNvPr id="0" name=""/>
        <dsp:cNvSpPr/>
      </dsp:nvSpPr>
      <dsp:spPr>
        <a:xfrm>
          <a:off x="1208133" y="1724999"/>
          <a:ext cx="1560420" cy="867261"/>
        </a:xfrm>
        <a:custGeom>
          <a:avLst/>
          <a:gdLst/>
          <a:ahLst/>
          <a:cxnLst/>
          <a:rect l="0" t="0" r="0" b="0"/>
          <a:pathLst>
            <a:path>
              <a:moveTo>
                <a:pt x="1560420" y="0"/>
              </a:moveTo>
              <a:lnTo>
                <a:pt x="1560420" y="684404"/>
              </a:lnTo>
              <a:lnTo>
                <a:pt x="0" y="684404"/>
              </a:lnTo>
              <a:lnTo>
                <a:pt x="0" y="867261"/>
              </a:lnTo>
            </a:path>
          </a:pathLst>
        </a:custGeom>
        <a:noFill/>
        <a:ln w="254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BC573F-EB25-4482-87E2-BDE7CFE85290}">
      <dsp:nvSpPr>
        <dsp:cNvPr id="0" name=""/>
        <dsp:cNvSpPr/>
      </dsp:nvSpPr>
      <dsp:spPr>
        <a:xfrm>
          <a:off x="889958" y="757985"/>
          <a:ext cx="3757189" cy="96701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9374008-C1BB-4E0C-975B-1882F2372FA9}">
      <dsp:nvSpPr>
        <dsp:cNvPr id="0" name=""/>
        <dsp:cNvSpPr/>
      </dsp:nvSpPr>
      <dsp:spPr>
        <a:xfrm>
          <a:off x="1109276" y="966338"/>
          <a:ext cx="3757189" cy="9670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400" b="1" u="none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ea typeface="Calibri"/>
              <a:cs typeface="Times New Roman"/>
            </a:rPr>
            <a:t>CARLOS ALBERTO GÓMEZ DEL BOSQUE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b="1" kern="1200" dirty="0" smtClean="0">
              <a:effectLst/>
              <a:latin typeface="Arial"/>
              <a:ea typeface="Calibri"/>
              <a:cs typeface="Times New Roman"/>
            </a:rPr>
            <a:t>DIRECTOR DE TENENCIA DE LA TIERRA</a:t>
          </a:r>
          <a:endParaRPr lang="es-MX" sz="1200" kern="1200" dirty="0" smtClean="0">
            <a:effectLst/>
            <a:latin typeface="Calibri"/>
            <a:ea typeface="Calibri"/>
            <a:cs typeface="Times New Roman"/>
          </a:endParaRP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b="1" kern="1200" dirty="0" smtClean="0">
              <a:solidFill>
                <a:srgbClr val="000000"/>
              </a:solidFill>
              <a:effectLst/>
              <a:latin typeface="Arial"/>
              <a:ea typeface="Times New Roman"/>
              <a:cs typeface="Times New Roman"/>
            </a:rPr>
            <a:t>CARA02</a:t>
          </a:r>
          <a:endParaRPr lang="es-MX" sz="1200" kern="1200" dirty="0" smtClean="0">
            <a:effectLst/>
            <a:latin typeface="Calibri"/>
            <a:ea typeface="Calibri"/>
            <a:cs typeface="Times New Roman"/>
          </a:endParaRPr>
        </a:p>
      </dsp:txBody>
      <dsp:txXfrm>
        <a:off x="1137599" y="994661"/>
        <a:ext cx="3700543" cy="910367"/>
      </dsp:txXfrm>
    </dsp:sp>
    <dsp:sp modelId="{45F11733-8772-4748-B935-BD09B7927FFD}">
      <dsp:nvSpPr>
        <dsp:cNvPr id="0" name=""/>
        <dsp:cNvSpPr/>
      </dsp:nvSpPr>
      <dsp:spPr>
        <a:xfrm>
          <a:off x="-64278" y="2592260"/>
          <a:ext cx="2544823" cy="9717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2226DF5-D060-460D-8939-BF715B77B8F6}">
      <dsp:nvSpPr>
        <dsp:cNvPr id="0" name=""/>
        <dsp:cNvSpPr/>
      </dsp:nvSpPr>
      <dsp:spPr>
        <a:xfrm>
          <a:off x="155039" y="2800612"/>
          <a:ext cx="2544823" cy="9717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b="1" u="none" kern="1200" dirty="0" smtClean="0">
              <a:effectLst/>
              <a:latin typeface="Arial"/>
              <a:ea typeface="Calibri"/>
              <a:cs typeface="Times New Roman"/>
            </a:rPr>
            <a:t>ROBERTO FLORES GARCÍA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900" b="1" kern="1200" dirty="0" smtClean="0">
              <a:effectLst/>
              <a:latin typeface="Arial"/>
              <a:ea typeface="Calibri"/>
              <a:cs typeface="Times New Roman"/>
            </a:rPr>
            <a:t>AUXILIAR</a:t>
          </a:r>
          <a:endParaRPr lang="es-MX" sz="900" b="1" kern="1200" dirty="0" smtClean="0">
            <a:effectLst/>
            <a:latin typeface="Calibri"/>
            <a:ea typeface="Calibri"/>
            <a:cs typeface="Times New Roman"/>
          </a:endParaRP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900" b="1" kern="1200" dirty="0" smtClean="0">
              <a:solidFill>
                <a:srgbClr val="000000"/>
              </a:solidFill>
              <a:effectLst/>
              <a:latin typeface="Arial"/>
              <a:ea typeface="Times New Roman"/>
              <a:cs typeface="Times New Roman"/>
            </a:rPr>
            <a:t>CARA06</a:t>
          </a:r>
          <a:endParaRPr lang="es-MX" sz="900" b="1" kern="1200" dirty="0" smtClean="0">
            <a:effectLst/>
            <a:latin typeface="Calibri"/>
            <a:ea typeface="Calibri"/>
            <a:cs typeface="Times New Roman"/>
          </a:endParaRPr>
        </a:p>
      </dsp:txBody>
      <dsp:txXfrm>
        <a:off x="183501" y="2829074"/>
        <a:ext cx="2487899" cy="914827"/>
      </dsp:txXfrm>
    </dsp:sp>
    <dsp:sp modelId="{C401FE88-C1F4-49F5-A6DB-A15D7E27201F}">
      <dsp:nvSpPr>
        <dsp:cNvPr id="0" name=""/>
        <dsp:cNvSpPr/>
      </dsp:nvSpPr>
      <dsp:spPr>
        <a:xfrm>
          <a:off x="2924155" y="2591734"/>
          <a:ext cx="2561127" cy="10164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863FF50-DB61-4A1A-ACF1-D72C9F09C0AA}">
      <dsp:nvSpPr>
        <dsp:cNvPr id="0" name=""/>
        <dsp:cNvSpPr/>
      </dsp:nvSpPr>
      <dsp:spPr>
        <a:xfrm>
          <a:off x="3143473" y="2800086"/>
          <a:ext cx="2561127" cy="10164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b="1" u="none" kern="1200" dirty="0" smtClean="0">
              <a:effectLst/>
              <a:latin typeface="Arial"/>
              <a:ea typeface="Calibri"/>
              <a:cs typeface="Times New Roman"/>
            </a:rPr>
            <a:t>REFUGIO C. RAMOS CASTILLO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900" b="1" kern="1200" dirty="0" smtClean="0">
              <a:solidFill>
                <a:srgbClr val="000000"/>
              </a:solidFill>
              <a:effectLst/>
              <a:latin typeface="Arial"/>
              <a:ea typeface="Times New Roman"/>
              <a:cs typeface="Times New Roman"/>
            </a:rPr>
            <a:t>AUXILIAR</a:t>
          </a:r>
          <a:endParaRPr lang="es-MX" sz="900" b="1" kern="1200" dirty="0" smtClean="0">
            <a:effectLst/>
            <a:latin typeface="Calibri"/>
            <a:ea typeface="Calibri"/>
            <a:cs typeface="Times New Roman"/>
          </a:endParaRP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900" b="1" kern="1200" dirty="0" smtClean="0">
              <a:solidFill>
                <a:srgbClr val="000000"/>
              </a:solidFill>
              <a:effectLst/>
              <a:latin typeface="Arial"/>
              <a:ea typeface="Times New Roman"/>
              <a:cs typeface="Times New Roman"/>
            </a:rPr>
            <a:t>OTRA04</a:t>
          </a:r>
          <a:endParaRPr lang="es-MX" sz="900" b="1" kern="1200" dirty="0" smtClean="0">
            <a:effectLst/>
            <a:latin typeface="Calibri"/>
            <a:ea typeface="Calibri"/>
            <a:cs typeface="Times New Roman"/>
          </a:endParaRPr>
        </a:p>
      </dsp:txBody>
      <dsp:txXfrm>
        <a:off x="3173245" y="2829858"/>
        <a:ext cx="2501583" cy="9569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5AFD1-FE4D-470B-A196-426AC80A65F6}" type="datetimeFigureOut">
              <a:rPr lang="es-MX"/>
              <a:pPr>
                <a:defRPr/>
              </a:pPr>
              <a:t>15/09/2015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A05D72-BBC2-4D86-AA00-065CBAE0A68F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17424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F7C73-566A-471E-A7BB-CB6FF0A660E7}" type="datetimeFigureOut">
              <a:rPr lang="es-MX"/>
              <a:pPr>
                <a:defRPr/>
              </a:pPr>
              <a:t>15/09/2015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5EC00-BD35-46AA-9190-08985DC778B2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46932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EE6D39-4572-4750-AF02-D6D396E97741}" type="datetimeFigureOut">
              <a:rPr lang="es-MX"/>
              <a:pPr>
                <a:defRPr/>
              </a:pPr>
              <a:t>15/09/2015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5DC01-0AD9-40E1-97BF-CEDFAD79EEA4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06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D43E3-9369-4D1A-9827-902D797504C6}" type="datetimeFigureOut">
              <a:rPr lang="es-MX"/>
              <a:pPr>
                <a:defRPr/>
              </a:pPr>
              <a:t>15/09/2015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E8E30B-6360-4ABE-8F00-2A2817AF6BF7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18090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EB36F0-02C9-4149-A3CE-D9D83AEB6CE6}" type="datetimeFigureOut">
              <a:rPr lang="es-MX"/>
              <a:pPr>
                <a:defRPr/>
              </a:pPr>
              <a:t>15/09/2015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05EDF-8BB9-42E0-93A4-52C9EE0D1967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44737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56B51-8B82-4946-A79E-A59FEEBB003E}" type="datetimeFigureOut">
              <a:rPr lang="es-MX"/>
              <a:pPr>
                <a:defRPr/>
              </a:pPr>
              <a:t>15/09/2015</a:t>
            </a:fld>
            <a:endParaRPr lang="es-MX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2CEC6-DC82-4A9B-ACC3-1FAC6411D2D3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6122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58DB4A-BB77-40A5-A276-EDAFAEA9A1AB}" type="datetimeFigureOut">
              <a:rPr lang="es-MX"/>
              <a:pPr>
                <a:defRPr/>
              </a:pPr>
              <a:t>15/09/2015</a:t>
            </a:fld>
            <a:endParaRPr lang="es-MX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BDC6C6-A6E0-462E-AD14-EE15853F1956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50767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17C0F-C68E-47D3-95E5-5BA42039E621}" type="datetimeFigureOut">
              <a:rPr lang="es-MX"/>
              <a:pPr>
                <a:defRPr/>
              </a:pPr>
              <a:t>15/09/2015</a:t>
            </a:fld>
            <a:endParaRPr lang="es-MX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96A5B-C332-4A04-94AF-C6554DF6EF1F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57964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4845B-A3AF-4F21-83F5-1F731838CDB1}" type="datetimeFigureOut">
              <a:rPr lang="es-MX"/>
              <a:pPr>
                <a:defRPr/>
              </a:pPr>
              <a:t>15/09/2015</a:t>
            </a:fld>
            <a:endParaRPr lang="es-MX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49AD9-99A2-44D1-89EC-54B9AB5E420D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39205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E4F474-EAC3-415D-B1EC-1C0874887A92}" type="datetimeFigureOut">
              <a:rPr lang="es-MX"/>
              <a:pPr>
                <a:defRPr/>
              </a:pPr>
              <a:t>15/09/2015</a:t>
            </a:fld>
            <a:endParaRPr lang="es-MX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D3BD0-234E-41AF-85AD-DAFB6A65C987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55064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s-MX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5FE873-C613-4074-A24B-D5045DB32517}" type="datetimeFigureOut">
              <a:rPr lang="es-MX"/>
              <a:pPr>
                <a:defRPr/>
              </a:pPr>
              <a:t>15/09/2015</a:t>
            </a:fld>
            <a:endParaRPr lang="es-MX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B1C286-67F2-4A6B-858A-82FC321BF55B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6971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MX" smtClean="0"/>
              <a:t>Haga clic para modificar el estilo de título del patrón</a:t>
            </a:r>
            <a:endParaRPr lang="es-MX" altLang="es-MX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MX" smtClean="0"/>
              <a:t>Haga clic para modificar el estilo de texto del patrón</a:t>
            </a:r>
          </a:p>
          <a:p>
            <a:pPr lvl="1"/>
            <a:r>
              <a:rPr lang="es-ES" altLang="es-MX" smtClean="0"/>
              <a:t>Segundo nivel</a:t>
            </a:r>
          </a:p>
          <a:p>
            <a:pPr lvl="2"/>
            <a:r>
              <a:rPr lang="es-ES" altLang="es-MX" smtClean="0"/>
              <a:t>Tercer nivel</a:t>
            </a:r>
          </a:p>
          <a:p>
            <a:pPr lvl="3"/>
            <a:r>
              <a:rPr lang="es-ES" altLang="es-MX" smtClean="0"/>
              <a:t>Cuarto nivel</a:t>
            </a:r>
          </a:p>
          <a:p>
            <a:pPr lvl="4"/>
            <a:r>
              <a:rPr lang="es-ES" altLang="es-MX" smtClean="0"/>
              <a:t>Quinto nivel</a:t>
            </a:r>
            <a:endParaRPr lang="es-MX" altLang="es-MX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DE104A4-9D8B-4EA9-8F01-FC85FF5A681F}" type="datetimeFigureOut">
              <a:rPr lang="es-MX"/>
              <a:pPr>
                <a:defRPr/>
              </a:pPr>
              <a:t>15/09/2015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7A8140A-9045-40F4-A1EF-1CD208791330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em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.emf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2.emf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2.emf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emf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395536" y="60183"/>
            <a:ext cx="8352928" cy="92021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PRESIDENCIA MUNICIPAL</a:t>
            </a: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ORGANIGRAMA DEL CUERPO EDILÍCIO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53" name="10 Grupo"/>
          <p:cNvGrpSpPr>
            <a:grpSpLocks/>
          </p:cNvGrpSpPr>
          <p:nvPr/>
        </p:nvGrpSpPr>
        <p:grpSpPr bwMode="auto">
          <a:xfrm>
            <a:off x="107950" y="188913"/>
            <a:ext cx="8859838" cy="6192837"/>
            <a:chOff x="107504" y="188641"/>
            <a:chExt cx="8860155" cy="6192686"/>
          </a:xfrm>
        </p:grpSpPr>
        <p:graphicFrame>
          <p:nvGraphicFramePr>
            <p:cNvPr id="7" name="6 Diagrama"/>
            <p:cNvGraphicFramePr>
              <a:graphicFrameLocks/>
            </p:cNvGraphicFramePr>
            <p:nvPr/>
          </p:nvGraphicFramePr>
          <p:xfrm>
            <a:off x="107504" y="1131504"/>
            <a:ext cx="8860155" cy="5249823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pic>
          <p:nvPicPr>
            <p:cNvPr id="2058" name="Imagen 6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188641"/>
              <a:ext cx="1656184" cy="7200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1 Título"/>
          <p:cNvSpPr txBox="1">
            <a:spLocks/>
          </p:cNvSpPr>
          <p:nvPr/>
        </p:nvSpPr>
        <p:spPr>
          <a:xfrm>
            <a:off x="179512" y="6453336"/>
            <a:ext cx="8856983" cy="2857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FECHA DE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ACTUALIZACIÓN: 11 DE SEPTIEMBRE DE 2015                   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NOTA: NO SE TIENEN PUESTOS PÚBLICOS VACANTES AL MOMENTO.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36 Conector recto"/>
          <p:cNvCxnSpPr/>
          <p:nvPr/>
        </p:nvCxnSpPr>
        <p:spPr>
          <a:xfrm>
            <a:off x="4573588" y="2162175"/>
            <a:ext cx="0" cy="61912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>
            <a:off x="1476375" y="2276475"/>
            <a:ext cx="0" cy="38576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352928" cy="1143000"/>
          </a:xfrm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PRESIDENCIA </a:t>
            </a: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MUNICIPAL</a:t>
            </a:r>
            <a:b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ORGANIGRAMA DE </a:t>
            </a:r>
            <a:r>
              <a:rPr lang="es-MX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PROTECCIÓN CIVIL Y BOMBEROS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915816" y="1340768"/>
            <a:ext cx="2991024" cy="74959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4" name="13 Rectángulo redondeado"/>
          <p:cNvSpPr/>
          <p:nvPr/>
        </p:nvSpPr>
        <p:spPr>
          <a:xfrm>
            <a:off x="107504" y="2420887"/>
            <a:ext cx="2664296" cy="3909213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14 Rectángulo redondeado"/>
          <p:cNvSpPr/>
          <p:nvPr/>
        </p:nvSpPr>
        <p:spPr>
          <a:xfrm>
            <a:off x="3208663" y="2420887"/>
            <a:ext cx="2645303" cy="390921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3" name="22 Rectángulo redondeado"/>
          <p:cNvSpPr/>
          <p:nvPr/>
        </p:nvSpPr>
        <p:spPr>
          <a:xfrm>
            <a:off x="3286172" y="2568077"/>
            <a:ext cx="2736304" cy="3895363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s-MX" sz="1200" b="1" dirty="0">
                <a:latin typeface="Arial"/>
                <a:ea typeface="Calibri"/>
                <a:cs typeface="Times New Roman"/>
              </a:rPr>
              <a:t>GUARDÍA No.2</a:t>
            </a:r>
            <a:endParaRPr lang="es-MX" sz="12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latin typeface="Arial"/>
                <a:ea typeface="Calibri"/>
                <a:cs typeface="Times New Roman"/>
              </a:rPr>
              <a:t>TTE. FRANCISCO DELGADO VÁZQUEZ</a:t>
            </a:r>
            <a:endParaRPr lang="es-MX" sz="10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latin typeface="Arial"/>
                <a:ea typeface="Calibri"/>
                <a:cs typeface="Times New Roman"/>
              </a:rPr>
              <a:t> </a:t>
            </a:r>
            <a:r>
              <a:rPr lang="es-MX" sz="8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OTRA04</a:t>
            </a:r>
            <a:endParaRPr lang="es-MX" sz="8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 MAQ. SERGIO JESÚS SOLÍS BOCANEGRA</a:t>
            </a:r>
            <a:endParaRPr lang="es-MX" sz="10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 OTRA04</a:t>
            </a:r>
            <a:endParaRPr lang="es-MX" sz="8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MAQ. JUAN CARLOS GARZA BURGOS </a:t>
            </a:r>
            <a:endParaRPr lang="es-MX" sz="10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OTRA04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MAQ. JESÚS GONZÁLEZ MORENO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OTRA04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BOMB.LUIS YESSHUA GONZÁLEZ SOLÍS</a:t>
            </a:r>
            <a:endParaRPr lang="es-MX" sz="1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OTRA04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PDCO</a:t>
            </a:r>
            <a:r>
              <a:rPr lang="es-MX" sz="1000" b="1" dirty="0">
                <a:latin typeface="Arial" panose="020B0604020202020204" pitchFamily="34" charset="0"/>
                <a:cs typeface="Arial" panose="020B0604020202020204" pitchFamily="34" charset="0"/>
              </a:rPr>
              <a:t>. JOSÉ ÁNGEL SALAZAR SALINAS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srgbClr val="0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OTRA04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latin typeface="Arial" panose="020B0604020202020204" pitchFamily="34" charset="0"/>
                <a:cs typeface="Arial" panose="020B0604020202020204" pitchFamily="34" charset="0"/>
              </a:rPr>
              <a:t>BOMB. DAVID QUESADA VILLAREAL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srgbClr val="0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OTRA04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rgbClr val="0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BOMB. JORAN CASINO VELÁZQUEZ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srgbClr val="0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OTRA04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rgbClr val="0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BOMB. ANDREA NATHALI VIDAL GARCÍA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srgbClr val="0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OTRA04</a:t>
            </a:r>
          </a:p>
        </p:txBody>
      </p:sp>
      <p:sp>
        <p:nvSpPr>
          <p:cNvPr id="29" name="28 Rectángulo redondeado"/>
          <p:cNvSpPr/>
          <p:nvPr/>
        </p:nvSpPr>
        <p:spPr>
          <a:xfrm>
            <a:off x="204701" y="2561439"/>
            <a:ext cx="2711115" cy="389536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latin typeface="Arial" pitchFamily="34" charset="0"/>
                <a:ea typeface="Calibri"/>
                <a:cs typeface="Arial" pitchFamily="34" charset="0"/>
              </a:rPr>
              <a:t>GUARDIA No. 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latin typeface="Arial" pitchFamily="34" charset="0"/>
              <a:ea typeface="Calibri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TTE. JUAN IGNACIO ESPINOZA MATA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CARA06</a:t>
            </a:r>
            <a:endParaRPr lang="es-MX" sz="8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latin typeface="Arial" pitchFamily="34" charset="0"/>
                <a:ea typeface="Calibri"/>
                <a:cs typeface="Arial" pitchFamily="34" charset="0"/>
              </a:rPr>
              <a:t>MAQ. FELIPE DE JESÚS COLUNGA PÉREZ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latin typeface="Arial" pitchFamily="34" charset="0"/>
                <a:ea typeface="Calibri"/>
                <a:cs typeface="Arial" pitchFamily="34" charset="0"/>
              </a:rPr>
              <a:t>OTRA04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latin typeface="Arial" pitchFamily="34" charset="0"/>
                <a:ea typeface="Calibri"/>
                <a:cs typeface="Arial" pitchFamily="34" charset="0"/>
              </a:rPr>
              <a:t>MAQ. ENRIQUE CRÍSPIN NORENO RICO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latin typeface="Arial" pitchFamily="34" charset="0"/>
                <a:ea typeface="Calibri"/>
                <a:cs typeface="Arial" pitchFamily="34" charset="0"/>
              </a:rPr>
              <a:t>OTRA04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latin typeface="Arial" pitchFamily="34" charset="0"/>
                <a:ea typeface="Calibri"/>
                <a:cs typeface="Arial" pitchFamily="34" charset="0"/>
              </a:rPr>
              <a:t>MAQ. EFRANCISCO DELGADO VÁZQUEZ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OTRA04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PDCO. FATIMA SAGRARIO CABELLO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OTRA04</a:t>
            </a:r>
            <a:endParaRPr lang="es-MX" sz="800" b="1" dirty="0">
              <a:latin typeface="Arial" pitchFamily="34" charset="0"/>
              <a:ea typeface="Calibri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latin typeface="Arial" pitchFamily="34" charset="0"/>
                <a:ea typeface="Calibri"/>
                <a:cs typeface="Arial" pitchFamily="34" charset="0"/>
              </a:rPr>
              <a:t> PMDC. MARIO M. PERALES GARCÍA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latin typeface="Arial" pitchFamily="34" charset="0"/>
                <a:ea typeface="Calibri"/>
                <a:cs typeface="Arial" pitchFamily="34" charset="0"/>
              </a:rPr>
              <a:t>OTRA04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latin typeface="Arial" pitchFamily="34" charset="0"/>
                <a:ea typeface="Calibri"/>
                <a:cs typeface="Arial" pitchFamily="34" charset="0"/>
              </a:rPr>
              <a:t>BOMB. MARGARITA AZUCENA CUELLAR HERNÁNDEZ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OTRA04</a:t>
            </a:r>
            <a:endParaRPr lang="es-MX" sz="800" b="1" dirty="0">
              <a:latin typeface="Arial" pitchFamily="34" charset="0"/>
              <a:ea typeface="Calibri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latin typeface="Arial" pitchFamily="34" charset="0"/>
                <a:ea typeface="Calibri"/>
                <a:cs typeface="Arial" pitchFamily="34" charset="0"/>
              </a:rPr>
              <a:t>BOMB.JOSÉ LINO PALOMOÁLVARADO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latin typeface="Arial" pitchFamily="34" charset="0"/>
                <a:ea typeface="Calibri"/>
                <a:cs typeface="Arial" pitchFamily="34" charset="0"/>
              </a:rPr>
              <a:t>OTRA04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latin typeface="Arial" pitchFamily="34" charset="0"/>
                <a:ea typeface="Calibri"/>
                <a:cs typeface="Arial" pitchFamily="34" charset="0"/>
              </a:rPr>
              <a:t>BOMB. FCO. JAVIER RODRÍGUEZ VÁZQUEZ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latin typeface="Arial" pitchFamily="34" charset="0"/>
                <a:ea typeface="Calibri"/>
                <a:cs typeface="Arial" pitchFamily="34" charset="0"/>
              </a:rPr>
              <a:t>OTRA04</a:t>
            </a:r>
            <a:endParaRPr lang="es-MX" sz="800" dirty="0">
              <a:latin typeface="Arial" pitchFamily="34" charset="0"/>
              <a:ea typeface="Calibri"/>
              <a:cs typeface="Arial" pitchFamily="34" charset="0"/>
            </a:endParaRPr>
          </a:p>
        </p:txBody>
      </p:sp>
      <p:cxnSp>
        <p:nvCxnSpPr>
          <p:cNvPr id="31" name="30 Conector recto"/>
          <p:cNvCxnSpPr/>
          <p:nvPr/>
        </p:nvCxnSpPr>
        <p:spPr>
          <a:xfrm flipV="1">
            <a:off x="1470025" y="2276475"/>
            <a:ext cx="59436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>
            <a:off x="7413625" y="2276475"/>
            <a:ext cx="0" cy="38576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11288" name="Imagen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333375"/>
            <a:ext cx="1655762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27 Rectángulo redondeado"/>
          <p:cNvSpPr/>
          <p:nvPr/>
        </p:nvSpPr>
        <p:spPr>
          <a:xfrm>
            <a:off x="6228184" y="2420887"/>
            <a:ext cx="2698177" cy="390921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3" name="32 Rectángulo redondeado"/>
          <p:cNvSpPr/>
          <p:nvPr/>
        </p:nvSpPr>
        <p:spPr>
          <a:xfrm>
            <a:off x="6372200" y="2540019"/>
            <a:ext cx="2739449" cy="3913317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latin typeface="Arial" pitchFamily="34" charset="0"/>
                <a:ea typeface="Calibri"/>
                <a:cs typeface="Arial" pitchFamily="34" charset="0"/>
              </a:rPr>
              <a:t>GUARDIA No.3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latin typeface="Arial" pitchFamily="34" charset="0"/>
              <a:ea typeface="Calibri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5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TTE. JESÚS SAGAHÓN SOLIS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CARA 06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5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MAQ. VÍCTOR M. ÁLVARADO CARRIZALEZ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OTRA04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5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MAQ. VÍCTOR FCO. GLORIA SÁNCHEZ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OTRA04</a:t>
            </a:r>
            <a:endParaRPr lang="es-MX" sz="105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50" b="1" dirty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PDCO. JAIME RUBÉN RODRÍGUEZ VÁZQUEZ</a:t>
            </a:r>
            <a:endParaRPr lang="es-MX" sz="105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OTRA04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PDCO. GERARDO MOISES BECERRIL RAMÍREZ </a:t>
            </a:r>
            <a:endParaRPr lang="es-MX" sz="10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OTRA04</a:t>
            </a:r>
            <a:endParaRPr lang="es-MX" sz="105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50" b="1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BOMB. MARCO A. CONTRERAS CASTILLO</a:t>
            </a:r>
            <a:endParaRPr lang="es-MX" sz="105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OTRA04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5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BOMB. CRISTINA A. HERNÁNDEZ </a:t>
            </a:r>
            <a:r>
              <a:rPr lang="es-MX" sz="1050" b="1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HERNÁNDEZ</a:t>
            </a:r>
            <a:endParaRPr lang="es-MX" sz="105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OTRA04</a:t>
            </a: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 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5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BOMB. GONZALO LARA ALVARADO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OTRA04</a:t>
            </a:r>
            <a:endParaRPr lang="es-MX" sz="8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b="1" dirty="0"/>
          </a:p>
        </p:txBody>
      </p:sp>
      <p:sp>
        <p:nvSpPr>
          <p:cNvPr id="18" name="17 Rectángulo redondeado"/>
          <p:cNvSpPr/>
          <p:nvPr/>
        </p:nvSpPr>
        <p:spPr>
          <a:xfrm>
            <a:off x="3054054" y="1469099"/>
            <a:ext cx="2954522" cy="693275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Calibri"/>
                <a:cs typeface="Times New Roman"/>
              </a:rPr>
              <a:t>HÉCTOR E. JUÁREZ TÉLLEZ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latin typeface="Arial"/>
                <a:ea typeface="Calibri"/>
                <a:cs typeface="Times New Roman"/>
              </a:rPr>
              <a:t>CAPITÁN</a:t>
            </a:r>
            <a:endParaRPr lang="es-MX" sz="12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CARA06</a:t>
            </a:r>
            <a:endParaRPr lang="es-MX" sz="12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400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 </a:t>
            </a:r>
            <a:endParaRPr lang="es-MX" sz="1200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dirty="0">
                <a:latin typeface="Arial"/>
                <a:ea typeface="Calibri"/>
                <a:cs typeface="Times New Roman"/>
              </a:rPr>
              <a:t> </a:t>
            </a:r>
            <a:endParaRPr lang="es-MX" sz="1100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1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/>
          </a:p>
        </p:txBody>
      </p:sp>
      <p:sp>
        <p:nvSpPr>
          <p:cNvPr id="20" name="1 Título"/>
          <p:cNvSpPr txBox="1">
            <a:spLocks/>
          </p:cNvSpPr>
          <p:nvPr/>
        </p:nvSpPr>
        <p:spPr>
          <a:xfrm>
            <a:off x="179512" y="6525344"/>
            <a:ext cx="8856983" cy="2857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FECHA DE ACTUALIZACIÓN: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SEPTIEMBRE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2015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NOTA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NO SE TIENEN PUESTOS PÚBLICOS VACANTES AL MOMENTO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725053" y="1268760"/>
          <a:ext cx="5765900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352928" cy="1143000"/>
          </a:xfrm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PRESIDENCIA </a:t>
            </a: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MUNICIPAL</a:t>
            </a: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ORGANIGRAMA DE LA DIRECCIÓN DE EDUCACIÓN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294" name="Imagen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04813"/>
            <a:ext cx="1657350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1 Título"/>
          <p:cNvSpPr txBox="1">
            <a:spLocks/>
          </p:cNvSpPr>
          <p:nvPr/>
        </p:nvSpPr>
        <p:spPr>
          <a:xfrm>
            <a:off x="179512" y="6525344"/>
            <a:ext cx="8856983" cy="2857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FECHA DE ACTUALIZACIÓN: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SEPTIEMBRE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2015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NOTA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NO SE TIENEN PUESTOS PÚBLICOS VACANTES AL MOMENTO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725053" y="1268760"/>
          <a:ext cx="5727268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352928" cy="1143000"/>
          </a:xfrm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PRESIDENCIA </a:t>
            </a: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MUNICIPAL</a:t>
            </a: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ORGANIGRAMA DE </a:t>
            </a:r>
            <a:r>
              <a:rPr lang="es-MX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DIRECCIÓN DE ATENCIÓN CIUDADANA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318" name="Imagen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063" y="333375"/>
            <a:ext cx="1655762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1 Título"/>
          <p:cNvSpPr txBox="1">
            <a:spLocks/>
          </p:cNvSpPr>
          <p:nvPr/>
        </p:nvSpPr>
        <p:spPr>
          <a:xfrm>
            <a:off x="179512" y="6525344"/>
            <a:ext cx="8856983" cy="2857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FECHA DE ACTUALIZACIÓN: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SEPTIEMBRE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2015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NOTA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NO SE TIENEN PUESTOS PÚBLICOS VACANTES AL MOMENTO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39 Conector recto"/>
          <p:cNvCxnSpPr/>
          <p:nvPr/>
        </p:nvCxnSpPr>
        <p:spPr>
          <a:xfrm>
            <a:off x="1122363" y="4005263"/>
            <a:ext cx="7937" cy="458787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>
            <a:off x="5854700" y="2928938"/>
            <a:ext cx="0" cy="38576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>
            <a:off x="3276600" y="2924175"/>
            <a:ext cx="0" cy="38576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352928" cy="1143000"/>
          </a:xfrm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PRESIDENCIA </a:t>
            </a: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MUNICIPAL</a:t>
            </a:r>
            <a:b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ORGANIGRAMA DE </a:t>
            </a:r>
            <a:r>
              <a:rPr lang="es-MX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DIRECCIÓN DE COMUNICACIÓN SOCIAL 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805112" y="1484784"/>
            <a:ext cx="3368281" cy="74959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9 Rectángulo redondeado"/>
          <p:cNvSpPr/>
          <p:nvPr/>
        </p:nvSpPr>
        <p:spPr>
          <a:xfrm>
            <a:off x="2906195" y="1628800"/>
            <a:ext cx="3368281" cy="79208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Times New Roman"/>
                <a:cs typeface="Times New Roman"/>
              </a:rPr>
              <a:t>ALEJANDRA GARZA ROJAS</a:t>
            </a:r>
            <a:endParaRPr lang="es-MX" sz="14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latin typeface="Arial" pitchFamily="34" charset="0"/>
                <a:ea typeface="Calibri"/>
                <a:cs typeface="Arial" pitchFamily="34" charset="0"/>
              </a:rPr>
              <a:t>DIRECTORA DE  COMUNICACIÓN SOCIAL</a:t>
            </a: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CARA01</a:t>
            </a:r>
            <a:endParaRPr lang="es-MX" sz="1100" b="1" dirty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6959997" y="3118697"/>
            <a:ext cx="2044180" cy="1018929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4" name="13 Rectángulo redondeado"/>
          <p:cNvSpPr/>
          <p:nvPr/>
        </p:nvSpPr>
        <p:spPr>
          <a:xfrm>
            <a:off x="2383804" y="3140967"/>
            <a:ext cx="2044180" cy="996659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15 Rectángulo redondeado"/>
          <p:cNvSpPr/>
          <p:nvPr/>
        </p:nvSpPr>
        <p:spPr>
          <a:xfrm>
            <a:off x="4644008" y="3140969"/>
            <a:ext cx="2044180" cy="1656183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0" name="19 Rectángulo redondeado"/>
          <p:cNvSpPr/>
          <p:nvPr/>
        </p:nvSpPr>
        <p:spPr>
          <a:xfrm>
            <a:off x="107504" y="3118698"/>
            <a:ext cx="2044180" cy="101892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2" name="21 Rectángulo redondeado"/>
          <p:cNvSpPr/>
          <p:nvPr/>
        </p:nvSpPr>
        <p:spPr>
          <a:xfrm>
            <a:off x="192774" y="3222071"/>
            <a:ext cx="2027677" cy="1012587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DANIEL LÓPEZ CHARLES</a:t>
            </a:r>
            <a:endParaRPr lang="es-MX" sz="12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/>
                <a:ea typeface="Calibri"/>
                <a:cs typeface="Times New Roman"/>
              </a:rPr>
              <a:t>COORDINACIÓN LOGÍSTICA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CARA03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1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/>
          </a:p>
        </p:txBody>
      </p:sp>
      <p:sp>
        <p:nvSpPr>
          <p:cNvPr id="26" name="25 Rectángulo redondeado"/>
          <p:cNvSpPr/>
          <p:nvPr/>
        </p:nvSpPr>
        <p:spPr>
          <a:xfrm>
            <a:off x="7080827" y="3273531"/>
            <a:ext cx="2027677" cy="961125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LOURDES M. MERINO SÁNCHEZ</a:t>
            </a:r>
            <a:endParaRPr lang="es-MX" sz="12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/>
                <a:ea typeface="Calibri"/>
                <a:cs typeface="Times New Roman"/>
              </a:rPr>
              <a:t>RELACIONES PÚBLICAS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CARA02</a:t>
            </a:r>
            <a:endParaRPr lang="es-MX" sz="10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 </a:t>
            </a:r>
            <a:endParaRPr lang="es-MX" sz="1100" dirty="0">
              <a:ea typeface="Calibri"/>
              <a:cs typeface="Times New Roman"/>
            </a:endParaRPr>
          </a:p>
          <a:p>
            <a:pPr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s-MX" sz="1200" dirty="0">
                <a:latin typeface="Arial"/>
                <a:ea typeface="Calibri"/>
                <a:cs typeface="Times New Roman"/>
              </a:rPr>
              <a:t> </a:t>
            </a:r>
            <a:endParaRPr lang="es-MX" sz="1100" dirty="0">
              <a:ea typeface="Calibri"/>
              <a:cs typeface="Times New Roman"/>
            </a:endParaRPr>
          </a:p>
        </p:txBody>
      </p:sp>
      <p:cxnSp>
        <p:nvCxnSpPr>
          <p:cNvPr id="30" name="29 Conector recto"/>
          <p:cNvCxnSpPr/>
          <p:nvPr/>
        </p:nvCxnSpPr>
        <p:spPr>
          <a:xfrm>
            <a:off x="1116013" y="2708275"/>
            <a:ext cx="697865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 flipV="1">
            <a:off x="3294063" y="2928938"/>
            <a:ext cx="2560637" cy="1587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>
            <a:off x="1116013" y="2708275"/>
            <a:ext cx="0" cy="42227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8" name="37 Conector recto"/>
          <p:cNvCxnSpPr/>
          <p:nvPr/>
        </p:nvCxnSpPr>
        <p:spPr>
          <a:xfrm>
            <a:off x="8094663" y="2697163"/>
            <a:ext cx="0" cy="42227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4619625" y="2443163"/>
            <a:ext cx="0" cy="48736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9" name="38 Rectángulo redondeado"/>
          <p:cNvSpPr/>
          <p:nvPr/>
        </p:nvSpPr>
        <p:spPr>
          <a:xfrm>
            <a:off x="4786248" y="3277396"/>
            <a:ext cx="2027677" cy="166377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latin typeface="Arial"/>
                <a:ea typeface="Calibri"/>
                <a:cs typeface="Times New Roman"/>
              </a:rPr>
              <a:t>AUXILIAR</a:t>
            </a:r>
            <a:endParaRPr lang="es-MX" sz="11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latin typeface="Arial"/>
                <a:ea typeface="Calibri"/>
                <a:cs typeface="Times New Roman"/>
              </a:rPr>
              <a:t>  </a:t>
            </a:r>
            <a:endParaRPr lang="es-MX" sz="11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 JUAN DANIEL CASTILLO RDZ.</a:t>
            </a:r>
            <a:endParaRPr lang="es-MX" sz="11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OTRA03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900" b="1" dirty="0">
              <a:solidFill>
                <a:srgbClr val="000000"/>
              </a:solidFill>
              <a:latin typeface="Arial"/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ANA GABRIELA PÉREZ GONZÁLEZ</a:t>
            </a:r>
            <a:endParaRPr lang="es-MX" sz="10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AUXILIAR</a:t>
            </a:r>
            <a:endParaRPr lang="es-MX" sz="8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CARA05</a:t>
            </a:r>
            <a:endParaRPr lang="es-MX" sz="900" b="1" dirty="0">
              <a:solidFill>
                <a:srgbClr val="000000"/>
              </a:solidFill>
              <a:latin typeface="Arial"/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900" b="1" dirty="0">
              <a:solidFill>
                <a:srgbClr val="000000"/>
              </a:solidFill>
              <a:latin typeface="Arial"/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900" b="1" dirty="0">
              <a:solidFill>
                <a:srgbClr val="000000"/>
              </a:solidFill>
              <a:latin typeface="Arial"/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1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latin typeface="Arial"/>
                <a:ea typeface="Calibri"/>
                <a:cs typeface="Times New Roman"/>
              </a:rPr>
              <a:t> </a:t>
            </a:r>
            <a:endParaRPr lang="es-MX" sz="1100" b="1" dirty="0">
              <a:ea typeface="Calibri"/>
              <a:cs typeface="Times New Roman"/>
            </a:endParaRPr>
          </a:p>
        </p:txBody>
      </p:sp>
      <p:pic>
        <p:nvPicPr>
          <p:cNvPr id="14376" name="Imagen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333375"/>
            <a:ext cx="1655762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32 Rectángulo redondeado"/>
          <p:cNvSpPr/>
          <p:nvPr/>
        </p:nvSpPr>
        <p:spPr>
          <a:xfrm>
            <a:off x="107504" y="4464082"/>
            <a:ext cx="2044180" cy="1197166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4" name="33 Rectángulo redondeado"/>
          <p:cNvSpPr/>
          <p:nvPr/>
        </p:nvSpPr>
        <p:spPr>
          <a:xfrm>
            <a:off x="192774" y="4570845"/>
            <a:ext cx="2027677" cy="1234419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50" b="1" dirty="0">
                <a:latin typeface="Arial"/>
                <a:ea typeface="Calibri"/>
                <a:cs typeface="Times New Roman"/>
              </a:rPr>
              <a:t>AUXILIAR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/>
                <a:ea typeface="Calibri"/>
                <a:cs typeface="Times New Roman"/>
              </a:rPr>
              <a:t> 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ERASMO SALAS LÓPEZ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OTRA01</a:t>
            </a:r>
            <a:endParaRPr lang="es-MX" sz="8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JORGE  A. RAMOS DEL BOSQUE</a:t>
            </a:r>
            <a:endParaRPr lang="es-MX" sz="10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OTRA01</a:t>
            </a:r>
            <a:endParaRPr lang="es-MX" sz="900" b="1" dirty="0">
              <a:ea typeface="Calibri"/>
              <a:cs typeface="Times New Roman"/>
            </a:endParaRPr>
          </a:p>
        </p:txBody>
      </p:sp>
      <p:sp>
        <p:nvSpPr>
          <p:cNvPr id="36" name="35 Rectángulo redondeado"/>
          <p:cNvSpPr/>
          <p:nvPr/>
        </p:nvSpPr>
        <p:spPr>
          <a:xfrm>
            <a:off x="2452887" y="3273532"/>
            <a:ext cx="2027677" cy="961126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DAVID GUADALUPE VALDEZ REYES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AYUDANTE</a:t>
            </a:r>
            <a:endParaRPr lang="es-MX" sz="10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OTRA07</a:t>
            </a:r>
            <a:endParaRPr lang="es-MX" sz="10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 </a:t>
            </a:r>
            <a:endParaRPr lang="es-MX" sz="11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600" dirty="0"/>
          </a:p>
        </p:txBody>
      </p:sp>
      <p:sp>
        <p:nvSpPr>
          <p:cNvPr id="27" name="1 Título"/>
          <p:cNvSpPr txBox="1">
            <a:spLocks/>
          </p:cNvSpPr>
          <p:nvPr/>
        </p:nvSpPr>
        <p:spPr>
          <a:xfrm>
            <a:off x="179512" y="6453336"/>
            <a:ext cx="8856983" cy="2857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FECHA DE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ACTUALIZACIÓN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11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SEPTIEMBRE DE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2015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NOTA: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 SE TIENEN PUESTOS PÚBLICOS VACANTES AL MOMENTO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352928" cy="1143000"/>
          </a:xfrm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PRESIDENCIA </a:t>
            </a: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MUNICIPAL</a:t>
            </a: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ORGANIGRAMA DE LA DIRECCIÓN DE </a:t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NUEVAS TECNOLOGÍAS Y REDES SOCIALES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627784" y="2043664"/>
            <a:ext cx="3711104" cy="88128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9 Rectángulo redondeado"/>
          <p:cNvSpPr/>
          <p:nvPr/>
        </p:nvSpPr>
        <p:spPr>
          <a:xfrm>
            <a:off x="2762179" y="2132856"/>
            <a:ext cx="3754037" cy="936104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4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Calibri"/>
                <a:cs typeface="Times New Roman"/>
              </a:rPr>
              <a:t>RICARDO RODRIGO DÁVILA BONILLA</a:t>
            </a:r>
            <a:endParaRPr lang="es-MX" sz="14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latin typeface="Arial"/>
                <a:ea typeface="Calibri"/>
                <a:cs typeface="Times New Roman"/>
              </a:rPr>
              <a:t>DIRECTOR  DE NUEVAS TECNOLOGÍAS Y REDES SOCIALES</a:t>
            </a:r>
            <a:endParaRPr lang="es-MX" sz="12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CARA01</a:t>
            </a:r>
            <a:endParaRPr lang="es-MX" sz="1200" b="1" dirty="0">
              <a:ea typeface="Calibri"/>
              <a:cs typeface="Times New Roman"/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3456223" y="3534582"/>
            <a:ext cx="2365948" cy="76528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6" name="25 Rectángulo redondeado"/>
          <p:cNvSpPr/>
          <p:nvPr/>
        </p:nvSpPr>
        <p:spPr>
          <a:xfrm>
            <a:off x="3528231" y="3667144"/>
            <a:ext cx="2416273" cy="864096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IVÁN ANDRÉS QUINTERO URBANO</a:t>
            </a:r>
            <a:endParaRPr lang="es-MX" sz="12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AUXILIAR</a:t>
            </a:r>
            <a:endParaRPr lang="es-MX" sz="10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CARA04</a:t>
            </a:r>
            <a:endParaRPr lang="es-MX" sz="11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/>
          </a:p>
        </p:txBody>
      </p:sp>
      <p:cxnSp>
        <p:nvCxnSpPr>
          <p:cNvPr id="54" name="53 Conector recto"/>
          <p:cNvCxnSpPr/>
          <p:nvPr/>
        </p:nvCxnSpPr>
        <p:spPr>
          <a:xfrm>
            <a:off x="4572000" y="3090863"/>
            <a:ext cx="0" cy="41275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5378" name="Imagen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333375"/>
            <a:ext cx="1655762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1 Título"/>
          <p:cNvSpPr txBox="1">
            <a:spLocks/>
          </p:cNvSpPr>
          <p:nvPr/>
        </p:nvSpPr>
        <p:spPr>
          <a:xfrm>
            <a:off x="179512" y="6453336"/>
            <a:ext cx="8856983" cy="2857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FECHA DE ACTUALIZACIÓN: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SEPTIEMBRE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2015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NOTA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NO SE TIENEN PUESTOS PÚBLICOS VACANTES AL MOMENTO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725053" y="1268760"/>
          <a:ext cx="5765900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352928" cy="1143000"/>
          </a:xfrm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PRESIDENCIA </a:t>
            </a: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MUNICIPAL</a:t>
            </a: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ORGANIGRAMA DE LA</a:t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DIRECCIÓN DE TENENCIA DE LA TIERRA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6390" name="Imagen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333375"/>
            <a:ext cx="1655762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1 Título"/>
          <p:cNvSpPr txBox="1">
            <a:spLocks/>
          </p:cNvSpPr>
          <p:nvPr/>
        </p:nvSpPr>
        <p:spPr>
          <a:xfrm>
            <a:off x="179512" y="6525344"/>
            <a:ext cx="8856983" cy="2857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FECHA DE ACTUALIZACIÓN: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 DE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SEPTIEMBRE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2015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NOTA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NO SE TIENEN PUESTOS PÚBLICOS VACANTES AL MOMENTO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36 Conector recto"/>
          <p:cNvCxnSpPr/>
          <p:nvPr/>
        </p:nvCxnSpPr>
        <p:spPr>
          <a:xfrm>
            <a:off x="6084888" y="5300663"/>
            <a:ext cx="0" cy="47466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6" name="35 Conector recto"/>
          <p:cNvCxnSpPr/>
          <p:nvPr/>
        </p:nvCxnSpPr>
        <p:spPr>
          <a:xfrm>
            <a:off x="3132138" y="5300663"/>
            <a:ext cx="0" cy="38576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4" name="33 Conector recto"/>
          <p:cNvCxnSpPr/>
          <p:nvPr/>
        </p:nvCxnSpPr>
        <p:spPr>
          <a:xfrm>
            <a:off x="5748338" y="2708275"/>
            <a:ext cx="0" cy="17621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8" name="37 Conector recto"/>
          <p:cNvCxnSpPr/>
          <p:nvPr/>
        </p:nvCxnSpPr>
        <p:spPr>
          <a:xfrm>
            <a:off x="8101013" y="2708275"/>
            <a:ext cx="0" cy="17621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5748338" y="2730500"/>
            <a:ext cx="0" cy="1539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3" name="32 Conector recto"/>
          <p:cNvCxnSpPr/>
          <p:nvPr/>
        </p:nvCxnSpPr>
        <p:spPr>
          <a:xfrm>
            <a:off x="3473450" y="2708275"/>
            <a:ext cx="0" cy="19526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352928" cy="1143000"/>
          </a:xfrm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PRESIDENCIA </a:t>
            </a: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MUNICIPAL</a:t>
            </a:r>
            <a:b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ORGANIGRAMA DE </a:t>
            </a:r>
            <a:r>
              <a:rPr lang="es-MX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DIRECCIÓN DE SERVICIOS CONCESIONADOS 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805112" y="1484784"/>
            <a:ext cx="3368281" cy="74959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9 Rectángulo redondeado"/>
          <p:cNvSpPr/>
          <p:nvPr/>
        </p:nvSpPr>
        <p:spPr>
          <a:xfrm>
            <a:off x="2906195" y="1628800"/>
            <a:ext cx="3368281" cy="79208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400" b="1" kern="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DONACIANO SANTIAGO MALPICA</a:t>
            </a:r>
            <a:r>
              <a:rPr lang="es-MX" sz="1400" b="1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DIRECTOR DE SERVICIOS CONCESIONADOS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CARA01</a:t>
            </a:r>
            <a:endParaRPr lang="es-MX" sz="1000" kern="0" dirty="0">
              <a:solidFill>
                <a:sysClr val="windowText" lastClr="00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/>
          </a:p>
        </p:txBody>
      </p:sp>
      <p:sp>
        <p:nvSpPr>
          <p:cNvPr id="11" name="10 Rectángulo redondeado"/>
          <p:cNvSpPr/>
          <p:nvPr/>
        </p:nvSpPr>
        <p:spPr>
          <a:xfrm>
            <a:off x="2281734" y="2852936"/>
            <a:ext cx="2044180" cy="76528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4" name="13 Rectángulo redondeado"/>
          <p:cNvSpPr/>
          <p:nvPr/>
        </p:nvSpPr>
        <p:spPr>
          <a:xfrm>
            <a:off x="63245" y="4149080"/>
            <a:ext cx="2044180" cy="79447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14 Rectángulo redondeado"/>
          <p:cNvSpPr/>
          <p:nvPr/>
        </p:nvSpPr>
        <p:spPr>
          <a:xfrm>
            <a:off x="2292252" y="4149081"/>
            <a:ext cx="2044180" cy="79447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15 Rectángulo redondeado"/>
          <p:cNvSpPr/>
          <p:nvPr/>
        </p:nvSpPr>
        <p:spPr>
          <a:xfrm>
            <a:off x="4663552" y="4149081"/>
            <a:ext cx="2044180" cy="79447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7" name="16 Rectángulo redondeado"/>
          <p:cNvSpPr/>
          <p:nvPr/>
        </p:nvSpPr>
        <p:spPr>
          <a:xfrm>
            <a:off x="6923756" y="4149081"/>
            <a:ext cx="2044180" cy="79447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8" name="17 Rectángulo redondeado"/>
          <p:cNvSpPr/>
          <p:nvPr/>
        </p:nvSpPr>
        <p:spPr>
          <a:xfrm>
            <a:off x="4663552" y="2852936"/>
            <a:ext cx="2044180" cy="76528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9" name="18 Rectángulo redondeado"/>
          <p:cNvSpPr/>
          <p:nvPr/>
        </p:nvSpPr>
        <p:spPr>
          <a:xfrm>
            <a:off x="6923756" y="2852936"/>
            <a:ext cx="2044180" cy="76528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0" name="19 Rectángulo redondeado"/>
          <p:cNvSpPr/>
          <p:nvPr/>
        </p:nvSpPr>
        <p:spPr>
          <a:xfrm>
            <a:off x="94242" y="2852936"/>
            <a:ext cx="2044180" cy="76528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2" name="21 Rectángulo redondeado"/>
          <p:cNvSpPr/>
          <p:nvPr/>
        </p:nvSpPr>
        <p:spPr>
          <a:xfrm>
            <a:off x="179512" y="2956309"/>
            <a:ext cx="2027677" cy="864097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JESÚS A. FARÍAS CAMPOS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COORDINADOR DE TTRANSPORTE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CARA03</a:t>
            </a:r>
            <a:endParaRPr lang="es-MX" sz="1000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/>
          </a:p>
        </p:txBody>
      </p:sp>
      <p:sp>
        <p:nvSpPr>
          <p:cNvPr id="23" name="22 Rectángulo redondeado"/>
          <p:cNvSpPr/>
          <p:nvPr/>
        </p:nvSpPr>
        <p:spPr>
          <a:xfrm>
            <a:off x="2411760" y="4281643"/>
            <a:ext cx="2027677" cy="849335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GENARO DEL BOSQUE AGUIRRE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INSPECTOR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CARA04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600" dirty="0"/>
          </a:p>
        </p:txBody>
      </p:sp>
      <p:sp>
        <p:nvSpPr>
          <p:cNvPr id="24" name="23 Rectángulo redondeado"/>
          <p:cNvSpPr/>
          <p:nvPr/>
        </p:nvSpPr>
        <p:spPr>
          <a:xfrm>
            <a:off x="4788744" y="4266883"/>
            <a:ext cx="2027677" cy="831676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MARIO LÓPEZ COVARRUBIAS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AYUDANTE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APRA01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/>
          </a:p>
        </p:txBody>
      </p:sp>
      <p:sp>
        <p:nvSpPr>
          <p:cNvPr id="25" name="24 Rectángulo redondeado"/>
          <p:cNvSpPr/>
          <p:nvPr/>
        </p:nvSpPr>
        <p:spPr>
          <a:xfrm>
            <a:off x="7080827" y="4266883"/>
            <a:ext cx="2027677" cy="831676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MA. DE JESÚS BARBOSA PUENTE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5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ASISTENTE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5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CARA04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/>
          </a:p>
        </p:txBody>
      </p:sp>
      <p:sp>
        <p:nvSpPr>
          <p:cNvPr id="26" name="25 Rectángulo redondeado"/>
          <p:cNvSpPr/>
          <p:nvPr/>
        </p:nvSpPr>
        <p:spPr>
          <a:xfrm>
            <a:off x="2424814" y="2956310"/>
            <a:ext cx="2027677" cy="864096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JESÚS PADILLA BUSTOS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COORDINADOR DE PISOS, MERCADOS Y ESPECTÁCULOS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CARA03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/>
          </a:p>
        </p:txBody>
      </p:sp>
      <p:sp>
        <p:nvSpPr>
          <p:cNvPr id="27" name="26 Rectángulo redondeado"/>
          <p:cNvSpPr/>
          <p:nvPr/>
        </p:nvSpPr>
        <p:spPr>
          <a:xfrm>
            <a:off x="4788743" y="2956310"/>
            <a:ext cx="2027677" cy="864096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latin typeface="Arial" pitchFamily="34" charset="0"/>
                <a:cs typeface="Arial" pitchFamily="34" charset="0"/>
              </a:rPr>
              <a:t>RAFAEL LARA ROCHA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latin typeface="Arial" pitchFamily="34" charset="0"/>
                <a:cs typeface="Arial" pitchFamily="34" charset="0"/>
              </a:rPr>
              <a:t>COORDINADOR DE PANTEONES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latin typeface="Arial" pitchFamily="34" charset="0"/>
                <a:cs typeface="Arial" pitchFamily="34" charset="0"/>
              </a:rPr>
              <a:t>-----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/>
          </a:p>
        </p:txBody>
      </p:sp>
      <p:sp>
        <p:nvSpPr>
          <p:cNvPr id="28" name="27 Rectángulo redondeado"/>
          <p:cNvSpPr/>
          <p:nvPr/>
        </p:nvSpPr>
        <p:spPr>
          <a:xfrm>
            <a:off x="7056316" y="2956310"/>
            <a:ext cx="2027677" cy="864096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FRANCISCO J. VALDEZ FARÍAS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COORDINADOR DE ALCOHOLES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/>
          </a:p>
        </p:txBody>
      </p:sp>
      <p:sp>
        <p:nvSpPr>
          <p:cNvPr id="29" name="28 Rectángulo redondeado"/>
          <p:cNvSpPr/>
          <p:nvPr/>
        </p:nvSpPr>
        <p:spPr>
          <a:xfrm>
            <a:off x="164927" y="4260211"/>
            <a:ext cx="2027677" cy="87076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JUAN SILLER VALDEZ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INSPECTOR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OTRA04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/>
          </a:p>
        </p:txBody>
      </p:sp>
      <p:cxnSp>
        <p:nvCxnSpPr>
          <p:cNvPr id="30" name="29 Conector recto"/>
          <p:cNvCxnSpPr/>
          <p:nvPr/>
        </p:nvCxnSpPr>
        <p:spPr>
          <a:xfrm>
            <a:off x="1128713" y="2695575"/>
            <a:ext cx="6972300" cy="127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>
            <a:off x="3132138" y="5300663"/>
            <a:ext cx="295275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>
            <a:off x="1116013" y="2678113"/>
            <a:ext cx="0" cy="17462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4572000" y="2420938"/>
            <a:ext cx="0" cy="287972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7477" name="Imagen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475" y="333375"/>
            <a:ext cx="1655763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" name="56 Rectángulo redondeado"/>
          <p:cNvSpPr/>
          <p:nvPr/>
        </p:nvSpPr>
        <p:spPr>
          <a:xfrm>
            <a:off x="2107425" y="5445224"/>
            <a:ext cx="2044180" cy="79447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8" name="57 Rectángulo redondeado"/>
          <p:cNvSpPr/>
          <p:nvPr/>
        </p:nvSpPr>
        <p:spPr>
          <a:xfrm>
            <a:off x="5008219" y="5442841"/>
            <a:ext cx="2044180" cy="79447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1" name="60 Rectángulo redondeado"/>
          <p:cNvSpPr/>
          <p:nvPr/>
        </p:nvSpPr>
        <p:spPr>
          <a:xfrm>
            <a:off x="2227680" y="5561052"/>
            <a:ext cx="2027677" cy="849335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CRECENCIO GARCIA GARIBAY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ENCARGADO DEL PANTEON SAN NICOLAS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CARA04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600" dirty="0"/>
          </a:p>
        </p:txBody>
      </p:sp>
      <p:sp>
        <p:nvSpPr>
          <p:cNvPr id="62" name="61 Rectángulo redondeado"/>
          <p:cNvSpPr/>
          <p:nvPr/>
        </p:nvSpPr>
        <p:spPr>
          <a:xfrm>
            <a:off x="5136611" y="5561051"/>
            <a:ext cx="2027677" cy="849335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HECTOR SALAZAR BORJAS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ENCARGADO DEL PANTEON SAN IGNACIO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CARA04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600" dirty="0"/>
          </a:p>
        </p:txBody>
      </p:sp>
      <p:sp>
        <p:nvSpPr>
          <p:cNvPr id="39" name="1 Título"/>
          <p:cNvSpPr txBox="1">
            <a:spLocks/>
          </p:cNvSpPr>
          <p:nvPr/>
        </p:nvSpPr>
        <p:spPr>
          <a:xfrm>
            <a:off x="179512" y="6525344"/>
            <a:ext cx="8856983" cy="2857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FECHA DE ACTUALIZACIÓN: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SEPTIEMBRE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2015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NOTA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NO SE TIENEN PUESTOS PÚBLICOS VACANTES AL MOMENTO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352928" cy="1143000"/>
          </a:xfrm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PRESIDENCIA </a:t>
            </a: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MUNICIPAL</a:t>
            </a: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ORGANIGRAMA DE </a:t>
            </a:r>
            <a:r>
              <a:rPr lang="es-MX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DIRECCIÓN DE DEFENSORÍA JURÍDICA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483768" y="1556792"/>
            <a:ext cx="3855120" cy="74959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9 Rectángulo redondeado"/>
          <p:cNvSpPr/>
          <p:nvPr/>
        </p:nvSpPr>
        <p:spPr>
          <a:xfrm>
            <a:off x="2584851" y="1700808"/>
            <a:ext cx="3898053" cy="79208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MIGUEL TORRES SALAS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DIRECTOR DE DEFENSORÍA JURÍDICA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CARA01</a:t>
            </a:r>
          </a:p>
        </p:txBody>
      </p:sp>
      <p:cxnSp>
        <p:nvCxnSpPr>
          <p:cNvPr id="30" name="29 Conector recto"/>
          <p:cNvCxnSpPr/>
          <p:nvPr/>
        </p:nvCxnSpPr>
        <p:spPr>
          <a:xfrm flipV="1">
            <a:off x="976313" y="4127500"/>
            <a:ext cx="7008812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>
            <a:off x="971550" y="4129088"/>
            <a:ext cx="0" cy="452437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8" name="37 Conector recto"/>
          <p:cNvCxnSpPr/>
          <p:nvPr/>
        </p:nvCxnSpPr>
        <p:spPr>
          <a:xfrm>
            <a:off x="3311525" y="4127500"/>
            <a:ext cx="0" cy="42227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4572000" y="2492375"/>
            <a:ext cx="0" cy="163512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8447" name="Imagen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333375"/>
            <a:ext cx="1655762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18 Rectángulo redondeado"/>
          <p:cNvSpPr/>
          <p:nvPr/>
        </p:nvSpPr>
        <p:spPr>
          <a:xfrm>
            <a:off x="5724128" y="2780928"/>
            <a:ext cx="2260204" cy="79447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1" name="20 Rectángulo redondeado"/>
          <p:cNvSpPr/>
          <p:nvPr/>
        </p:nvSpPr>
        <p:spPr>
          <a:xfrm>
            <a:off x="5829708" y="2913489"/>
            <a:ext cx="2226632" cy="849335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NERY ELVIRA DUQUE HERNÁNDEZ</a:t>
            </a: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SECRETARIA</a:t>
            </a: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OTRA05</a:t>
            </a:r>
            <a:endParaRPr lang="es-MX" sz="12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6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cxnSp>
        <p:nvCxnSpPr>
          <p:cNvPr id="31" name="30 Conector recto"/>
          <p:cNvCxnSpPr/>
          <p:nvPr/>
        </p:nvCxnSpPr>
        <p:spPr>
          <a:xfrm flipV="1">
            <a:off x="4572000" y="3221038"/>
            <a:ext cx="1152525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4" name="33 Rectángulo redondeado"/>
          <p:cNvSpPr/>
          <p:nvPr/>
        </p:nvSpPr>
        <p:spPr>
          <a:xfrm>
            <a:off x="35496" y="4549762"/>
            <a:ext cx="2016224" cy="76528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5" name="34 Rectángulo redondeado"/>
          <p:cNvSpPr/>
          <p:nvPr/>
        </p:nvSpPr>
        <p:spPr>
          <a:xfrm>
            <a:off x="120766" y="4653135"/>
            <a:ext cx="2074970" cy="864097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CLAUDIA CECILIA ZÚÑIGA MOSNIVAIS</a:t>
            </a:r>
            <a:endParaRPr lang="es-MX" sz="12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ABOGADA</a:t>
            </a:r>
            <a:endParaRPr lang="es-MX" sz="10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000" b="1" dirty="0">
                <a:solidFill>
                  <a:srgbClr val="000000"/>
                </a:solidFill>
                <a:ea typeface="Calibri"/>
                <a:cs typeface="Times New Roman"/>
              </a:rPr>
              <a:t>OTRA01</a:t>
            </a:r>
            <a:endParaRPr lang="es-MX" sz="10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1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36" name="35 Rectángulo redondeado"/>
          <p:cNvSpPr/>
          <p:nvPr/>
        </p:nvSpPr>
        <p:spPr>
          <a:xfrm>
            <a:off x="2267744" y="4551867"/>
            <a:ext cx="2071576" cy="76528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7" name="36 Rectángulo redondeado"/>
          <p:cNvSpPr/>
          <p:nvPr/>
        </p:nvSpPr>
        <p:spPr>
          <a:xfrm>
            <a:off x="2339753" y="4653136"/>
            <a:ext cx="2122116" cy="864096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RUTH ANGÉLICA FUENTES SAUCEDO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ABOGADA</a:t>
            </a:r>
            <a:endParaRPr lang="es-MX" sz="10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a typeface="Calibri"/>
                <a:cs typeface="Times New Roman"/>
              </a:rPr>
              <a:t>OTRA01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41" name="40 Rectángulo redondeado"/>
          <p:cNvSpPr/>
          <p:nvPr/>
        </p:nvSpPr>
        <p:spPr>
          <a:xfrm>
            <a:off x="4628508" y="4567176"/>
            <a:ext cx="2071576" cy="76528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2" name="41 Rectángulo redondeado"/>
          <p:cNvSpPr/>
          <p:nvPr/>
        </p:nvSpPr>
        <p:spPr>
          <a:xfrm>
            <a:off x="6943024" y="4571520"/>
            <a:ext cx="2071576" cy="76528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3" name="42 Rectángulo redondeado"/>
          <p:cNvSpPr/>
          <p:nvPr/>
        </p:nvSpPr>
        <p:spPr>
          <a:xfrm>
            <a:off x="4716017" y="4653136"/>
            <a:ext cx="2138214" cy="864096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LAURA VIANEY MORALES SISNEROS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ABOGADA</a:t>
            </a:r>
            <a:endParaRPr lang="es-MX" sz="10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0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OTRA01</a:t>
            </a:r>
            <a:endParaRPr lang="es-MX" sz="10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44" name="43 Rectángulo redondeado"/>
          <p:cNvSpPr/>
          <p:nvPr/>
        </p:nvSpPr>
        <p:spPr>
          <a:xfrm>
            <a:off x="7020272" y="4692905"/>
            <a:ext cx="2138214" cy="864096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OLGA ESTHER BAUTISTA MORALES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ABOGADA</a:t>
            </a:r>
            <a:endParaRPr lang="es-MX" sz="10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0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OTRA01</a:t>
            </a:r>
            <a:endParaRPr lang="es-MX" sz="10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cxnSp>
        <p:nvCxnSpPr>
          <p:cNvPr id="45" name="44 Conector recto"/>
          <p:cNvCxnSpPr/>
          <p:nvPr/>
        </p:nvCxnSpPr>
        <p:spPr>
          <a:xfrm>
            <a:off x="5757863" y="4127500"/>
            <a:ext cx="0" cy="42227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6" name="45 Conector recto"/>
          <p:cNvCxnSpPr/>
          <p:nvPr/>
        </p:nvCxnSpPr>
        <p:spPr>
          <a:xfrm>
            <a:off x="7985125" y="4159250"/>
            <a:ext cx="0" cy="42227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4" name="1 Título"/>
          <p:cNvSpPr txBox="1">
            <a:spLocks/>
          </p:cNvSpPr>
          <p:nvPr/>
        </p:nvSpPr>
        <p:spPr>
          <a:xfrm>
            <a:off x="179512" y="6453336"/>
            <a:ext cx="8856983" cy="2857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FECHA DE ACTUALIZACIÓN: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SEPTIEMBRE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2015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NOTA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NO SE TIENEN PUESTOS PÚBLICOS VACANTES AL MOMENTO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352928" cy="1143000"/>
          </a:xfrm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PRESIDENCIA </a:t>
            </a: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MUNICIPAL</a:t>
            </a: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ORGANIGRAMA DE </a:t>
            </a:r>
            <a:r>
              <a:rPr lang="es-MX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DIRECCIÓN DE JURÍDICO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483768" y="1556792"/>
            <a:ext cx="3855120" cy="74959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cxnSp>
        <p:nvCxnSpPr>
          <p:cNvPr id="30" name="29 Conector recto"/>
          <p:cNvCxnSpPr/>
          <p:nvPr/>
        </p:nvCxnSpPr>
        <p:spPr>
          <a:xfrm>
            <a:off x="2555875" y="3429000"/>
            <a:ext cx="403225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>
            <a:off x="2541588" y="3429000"/>
            <a:ext cx="0" cy="45243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8" name="37 Conector recto"/>
          <p:cNvCxnSpPr/>
          <p:nvPr/>
        </p:nvCxnSpPr>
        <p:spPr>
          <a:xfrm>
            <a:off x="6588125" y="3429000"/>
            <a:ext cx="0" cy="42227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4572000" y="2492375"/>
            <a:ext cx="0" cy="93662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9468" name="Imagen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333375"/>
            <a:ext cx="1655762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33 Rectángulo redondeado"/>
          <p:cNvSpPr/>
          <p:nvPr/>
        </p:nvSpPr>
        <p:spPr>
          <a:xfrm>
            <a:off x="5266066" y="3858889"/>
            <a:ext cx="2290656" cy="76528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5" name="34 Rectángulo redondeado"/>
          <p:cNvSpPr/>
          <p:nvPr/>
        </p:nvSpPr>
        <p:spPr>
          <a:xfrm>
            <a:off x="5351336" y="3962262"/>
            <a:ext cx="2349402" cy="864097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CARMEN ISABEL NEAVEZ GÓMEZ</a:t>
            </a:r>
            <a:endParaRPr lang="es-MX" sz="12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AUXILIAR</a:t>
            </a:r>
            <a:endParaRPr lang="es-MX" sz="10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000" b="1" dirty="0">
                <a:solidFill>
                  <a:srgbClr val="000000"/>
                </a:solidFill>
                <a:ea typeface="Calibri"/>
                <a:cs typeface="Times New Roman"/>
              </a:rPr>
              <a:t>OTRA03</a:t>
            </a:r>
            <a:endParaRPr lang="es-MX" sz="10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1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23" name="22 Rectángulo redondeado"/>
          <p:cNvSpPr/>
          <p:nvPr/>
        </p:nvSpPr>
        <p:spPr>
          <a:xfrm>
            <a:off x="2625746" y="1700808"/>
            <a:ext cx="3962478" cy="87095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CARLOS JAVIER FLORES TREVIÑO </a:t>
            </a:r>
            <a:endParaRPr lang="es-MX" sz="14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COORDINADOR </a:t>
            </a:r>
            <a:r>
              <a:rPr lang="es-MX" sz="1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 ARCHIVO 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CARA04</a:t>
            </a:r>
            <a:endParaRPr lang="es-MX" sz="8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Rectángulo redondeado"/>
          <p:cNvSpPr/>
          <p:nvPr/>
        </p:nvSpPr>
        <p:spPr>
          <a:xfrm>
            <a:off x="1338440" y="3889426"/>
            <a:ext cx="2290656" cy="76528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5" name="24 Rectángulo redondeado"/>
          <p:cNvSpPr/>
          <p:nvPr/>
        </p:nvSpPr>
        <p:spPr>
          <a:xfrm>
            <a:off x="1423710" y="3992799"/>
            <a:ext cx="2349402" cy="864097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REYNALDO REYES GUTIÉRREZ</a:t>
            </a:r>
            <a:endParaRPr lang="es-MX" sz="12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ASISTENTE</a:t>
            </a:r>
            <a:endParaRPr lang="es-MX" sz="10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000" b="1" dirty="0">
                <a:solidFill>
                  <a:srgbClr val="000000"/>
                </a:solidFill>
                <a:ea typeface="Calibri"/>
                <a:cs typeface="Times New Roman"/>
              </a:rPr>
              <a:t>OTRA08</a:t>
            </a:r>
            <a:endParaRPr lang="es-MX" sz="10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1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15" name="1 Título"/>
          <p:cNvSpPr txBox="1">
            <a:spLocks/>
          </p:cNvSpPr>
          <p:nvPr/>
        </p:nvSpPr>
        <p:spPr>
          <a:xfrm>
            <a:off x="179512" y="6525344"/>
            <a:ext cx="8856983" cy="2857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FECHA DE ACTUALIZACIÓN: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SEPTIEMBRE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2015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NOTA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NO SE TIENEN PUESTOS PÚBLICOS VACANTES AL MOMENTO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352928" cy="1143000"/>
          </a:xfrm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PRESIDENCIA </a:t>
            </a: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MUNICIPAL</a:t>
            </a: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ORGANIGRAMA DE </a:t>
            </a:r>
            <a:r>
              <a:rPr lang="es-MX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ARCHIVO MUNICIPAL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483768" y="1556792"/>
            <a:ext cx="3855120" cy="74959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9 Rectángulo redondeado"/>
          <p:cNvSpPr/>
          <p:nvPr/>
        </p:nvSpPr>
        <p:spPr>
          <a:xfrm>
            <a:off x="2584851" y="1700808"/>
            <a:ext cx="3898053" cy="79208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JOSÉ ALBERTO GONZÁLEZ GUTIÉRREZ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DIRECTOR JURÍDICO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5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CARA</a:t>
            </a:r>
            <a:r>
              <a:rPr lang="es-MX" sz="1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01</a:t>
            </a:r>
            <a:endParaRPr lang="es-MX" sz="11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0" name="29 Conector recto"/>
          <p:cNvCxnSpPr/>
          <p:nvPr/>
        </p:nvCxnSpPr>
        <p:spPr>
          <a:xfrm>
            <a:off x="1476375" y="4292600"/>
            <a:ext cx="6119813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>
            <a:off x="1470025" y="4271963"/>
            <a:ext cx="0" cy="452437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8" name="37 Conector recto"/>
          <p:cNvCxnSpPr/>
          <p:nvPr/>
        </p:nvCxnSpPr>
        <p:spPr>
          <a:xfrm>
            <a:off x="7596188" y="4292600"/>
            <a:ext cx="0" cy="42227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4572000" y="2492375"/>
            <a:ext cx="0" cy="286543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20495" name="Imagen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333375"/>
            <a:ext cx="1655762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18 Rectángulo redondeado"/>
          <p:cNvSpPr/>
          <p:nvPr/>
        </p:nvSpPr>
        <p:spPr>
          <a:xfrm>
            <a:off x="5724128" y="2780928"/>
            <a:ext cx="2260204" cy="79447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1" name="20 Rectángulo redondeado"/>
          <p:cNvSpPr/>
          <p:nvPr/>
        </p:nvSpPr>
        <p:spPr>
          <a:xfrm>
            <a:off x="5829708" y="2913489"/>
            <a:ext cx="2226632" cy="849335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NERY ELVIRA DUQUE HERNÁNDEZ</a:t>
            </a: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SECRETARIA</a:t>
            </a: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OTRA05</a:t>
            </a:r>
            <a:endParaRPr lang="es-MX" sz="12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6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cxnSp>
        <p:nvCxnSpPr>
          <p:cNvPr id="31" name="30 Conector recto"/>
          <p:cNvCxnSpPr/>
          <p:nvPr/>
        </p:nvCxnSpPr>
        <p:spPr>
          <a:xfrm flipV="1">
            <a:off x="4572000" y="3221038"/>
            <a:ext cx="1152525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3" name="32 Rectángulo redondeado"/>
          <p:cNvSpPr/>
          <p:nvPr/>
        </p:nvSpPr>
        <p:spPr>
          <a:xfrm>
            <a:off x="6338888" y="4714749"/>
            <a:ext cx="2365948" cy="76528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4" name="33 Rectángulo redondeado"/>
          <p:cNvSpPr/>
          <p:nvPr/>
        </p:nvSpPr>
        <p:spPr>
          <a:xfrm>
            <a:off x="265120" y="4725144"/>
            <a:ext cx="2290656" cy="76528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5" name="34 Rectángulo redondeado"/>
          <p:cNvSpPr/>
          <p:nvPr/>
        </p:nvSpPr>
        <p:spPr>
          <a:xfrm>
            <a:off x="350390" y="4828517"/>
            <a:ext cx="2349402" cy="864097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MAYRA CAROLINA MELÉNDEZ HERRERA</a:t>
            </a:r>
            <a:endParaRPr lang="es-MX" sz="12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ABOGADA</a:t>
            </a:r>
            <a:endParaRPr lang="es-MX" sz="10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000" b="1" dirty="0">
                <a:solidFill>
                  <a:srgbClr val="000000"/>
                </a:solidFill>
                <a:ea typeface="Calibri"/>
                <a:cs typeface="Times New Roman"/>
              </a:rPr>
              <a:t>CARA04</a:t>
            </a:r>
            <a:endParaRPr lang="es-MX" sz="10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1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36" name="35 Rectángulo redondeado"/>
          <p:cNvSpPr/>
          <p:nvPr/>
        </p:nvSpPr>
        <p:spPr>
          <a:xfrm>
            <a:off x="3408943" y="4743344"/>
            <a:ext cx="2365948" cy="76528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7" name="36 Rectángulo redondeado"/>
          <p:cNvSpPr/>
          <p:nvPr/>
        </p:nvSpPr>
        <p:spPr>
          <a:xfrm>
            <a:off x="3499073" y="4851807"/>
            <a:ext cx="2416273" cy="864096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ALBERTO GÁMEZ CEPEDA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ABOGADO</a:t>
            </a:r>
            <a:endParaRPr lang="es-MX" sz="10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a typeface="Calibri"/>
                <a:cs typeface="Times New Roman"/>
              </a:rPr>
              <a:t>JDRA01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39" name="38 Rectángulo redondeado"/>
          <p:cNvSpPr/>
          <p:nvPr/>
        </p:nvSpPr>
        <p:spPr>
          <a:xfrm>
            <a:off x="6482903" y="4828517"/>
            <a:ext cx="2416273" cy="864096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GERARDO </a:t>
            </a:r>
            <a:r>
              <a:rPr lang="es-MX" sz="1200" b="1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IvAN</a:t>
            </a: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 MEDOZA IBARRRA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ABOGADO</a:t>
            </a:r>
            <a:endParaRPr lang="es-MX" sz="10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0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OTRA05</a:t>
            </a:r>
            <a:endParaRPr lang="es-MX" sz="10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22" name="1 Título"/>
          <p:cNvSpPr txBox="1">
            <a:spLocks/>
          </p:cNvSpPr>
          <p:nvPr/>
        </p:nvSpPr>
        <p:spPr>
          <a:xfrm>
            <a:off x="179512" y="6525344"/>
            <a:ext cx="8856983" cy="2857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FECHA DE ACTUALIZACIÓN: 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SEPTIEMBRE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2015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NOTA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NO SE TIENEN PUESTOS PÚBLICOS VACANTES AL MOMENTO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1 Grupo"/>
          <p:cNvGrpSpPr>
            <a:grpSpLocks/>
          </p:cNvGrpSpPr>
          <p:nvPr/>
        </p:nvGrpSpPr>
        <p:grpSpPr bwMode="auto">
          <a:xfrm>
            <a:off x="-180975" y="1125538"/>
            <a:ext cx="9217025" cy="5326062"/>
            <a:chOff x="0" y="1124744"/>
            <a:chExt cx="9216628" cy="5328592"/>
          </a:xfrm>
        </p:grpSpPr>
        <p:sp>
          <p:nvSpPr>
            <p:cNvPr id="3116" name="2 Rectángulo"/>
            <p:cNvSpPr>
              <a:spLocks noChangeArrowheads="1"/>
            </p:cNvSpPr>
            <p:nvPr/>
          </p:nvSpPr>
          <p:spPr bwMode="auto">
            <a:xfrm>
              <a:off x="0" y="1124744"/>
              <a:ext cx="9144000" cy="53285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MX" altLang="es-MX"/>
            </a:p>
          </p:txBody>
        </p:sp>
        <p:sp>
          <p:nvSpPr>
            <p:cNvPr id="11" name="10 Forma libre"/>
            <p:cNvSpPr/>
            <p:nvPr/>
          </p:nvSpPr>
          <p:spPr>
            <a:xfrm>
              <a:off x="8160304" y="3357387"/>
              <a:ext cx="118646" cy="1531637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531637"/>
                  </a:lnTo>
                  <a:lnTo>
                    <a:pt x="118646" y="1531637"/>
                  </a:lnTo>
                </a:path>
              </a:pathLst>
            </a:custGeom>
            <a:noFill/>
            <a:scene3d>
              <a:camera prst="orthographicFront"/>
              <a:lightRig rig="threePt" dir="t">
                <a:rot lat="0" lon="0" rev="7500000"/>
              </a:lightRig>
            </a:scene3d>
            <a:sp3d z="-40000" prstMaterial="matte"/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11 Forma libre"/>
            <p:cNvSpPr/>
            <p:nvPr/>
          </p:nvSpPr>
          <p:spPr>
            <a:xfrm>
              <a:off x="8151439" y="3020548"/>
              <a:ext cx="129126" cy="122841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228416"/>
                  </a:lnTo>
                  <a:lnTo>
                    <a:pt x="129126" y="1228416"/>
                  </a:lnTo>
                </a:path>
              </a:pathLst>
            </a:custGeom>
            <a:noFill/>
            <a:scene3d>
              <a:camera prst="orthographicFront"/>
              <a:lightRig rig="threePt" dir="t">
                <a:rot lat="0" lon="0" rev="7500000"/>
              </a:lightRig>
            </a:scene3d>
            <a:sp3d z="-40000" prstMaterial="matte"/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13 Forma libre"/>
            <p:cNvSpPr/>
            <p:nvPr/>
          </p:nvSpPr>
          <p:spPr>
            <a:xfrm>
              <a:off x="8151439" y="3020548"/>
              <a:ext cx="129126" cy="79381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793814"/>
                  </a:lnTo>
                  <a:lnTo>
                    <a:pt x="129126" y="793814"/>
                  </a:lnTo>
                </a:path>
              </a:pathLst>
            </a:custGeom>
            <a:noFill/>
            <a:scene3d>
              <a:camera prst="orthographicFront"/>
              <a:lightRig rig="threePt" dir="t">
                <a:rot lat="0" lon="0" rev="7500000"/>
              </a:lightRig>
            </a:scene3d>
            <a:sp3d z="-40000" prstMaterial="matte"/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16 Forma libre"/>
            <p:cNvSpPr/>
            <p:nvPr/>
          </p:nvSpPr>
          <p:spPr>
            <a:xfrm>
              <a:off x="8151439" y="3020548"/>
              <a:ext cx="129126" cy="301767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301767"/>
                  </a:lnTo>
                  <a:lnTo>
                    <a:pt x="129126" y="301767"/>
                  </a:lnTo>
                </a:path>
              </a:pathLst>
            </a:custGeom>
            <a:noFill/>
            <a:scene3d>
              <a:camera prst="orthographicFront"/>
              <a:lightRig rig="threePt" dir="t">
                <a:rot lat="0" lon="0" rev="7500000"/>
              </a:lightRig>
            </a:scene3d>
            <a:sp3d z="-40000" prstMaterial="matte"/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18 Forma libre"/>
            <p:cNvSpPr/>
            <p:nvPr/>
          </p:nvSpPr>
          <p:spPr>
            <a:xfrm>
              <a:off x="6912472" y="2948540"/>
              <a:ext cx="129126" cy="1751962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751962"/>
                  </a:lnTo>
                  <a:lnTo>
                    <a:pt x="129126" y="1751962"/>
                  </a:lnTo>
                </a:path>
              </a:pathLst>
            </a:custGeom>
            <a:noFill/>
            <a:scene3d>
              <a:camera prst="orthographicFront"/>
              <a:lightRig rig="threePt" dir="t">
                <a:rot lat="0" lon="0" rev="7500000"/>
              </a:lightRig>
            </a:scene3d>
            <a:sp3d z="-40000" prstMaterial="matte"/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19 Forma libre"/>
            <p:cNvSpPr/>
            <p:nvPr/>
          </p:nvSpPr>
          <p:spPr>
            <a:xfrm>
              <a:off x="6912472" y="2948540"/>
              <a:ext cx="129126" cy="137502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375025"/>
                  </a:lnTo>
                  <a:lnTo>
                    <a:pt x="129126" y="1375025"/>
                  </a:lnTo>
                </a:path>
              </a:pathLst>
            </a:custGeom>
            <a:noFill/>
            <a:scene3d>
              <a:camera prst="orthographicFront"/>
              <a:lightRig rig="threePt" dir="t">
                <a:rot lat="0" lon="0" rev="7500000"/>
              </a:lightRig>
            </a:scene3d>
            <a:sp3d z="-40000" prstMaterial="matte"/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20 Forma libre"/>
            <p:cNvSpPr/>
            <p:nvPr/>
          </p:nvSpPr>
          <p:spPr>
            <a:xfrm>
              <a:off x="6912472" y="2948540"/>
              <a:ext cx="129126" cy="998087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998087"/>
                  </a:lnTo>
                  <a:lnTo>
                    <a:pt x="129126" y="998087"/>
                  </a:lnTo>
                </a:path>
              </a:pathLst>
            </a:custGeom>
            <a:noFill/>
            <a:scene3d>
              <a:camera prst="orthographicFront"/>
              <a:lightRig rig="threePt" dir="t">
                <a:rot lat="0" lon="0" rev="7500000"/>
              </a:lightRig>
            </a:scene3d>
            <a:sp3d z="-40000" prstMaterial="matte"/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2" name="21 Forma libre"/>
            <p:cNvSpPr/>
            <p:nvPr/>
          </p:nvSpPr>
          <p:spPr>
            <a:xfrm>
              <a:off x="6912472" y="2948540"/>
              <a:ext cx="129126" cy="62115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621150"/>
                  </a:lnTo>
                  <a:lnTo>
                    <a:pt x="129126" y="621150"/>
                  </a:lnTo>
                </a:path>
              </a:pathLst>
            </a:custGeom>
            <a:noFill/>
            <a:scene3d>
              <a:camera prst="orthographicFront"/>
              <a:lightRig rig="threePt" dir="t">
                <a:rot lat="0" lon="0" rev="7500000"/>
              </a:lightRig>
            </a:scene3d>
            <a:sp3d z="-40000" prstMaterial="matte"/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22 Forma libre"/>
            <p:cNvSpPr/>
            <p:nvPr/>
          </p:nvSpPr>
          <p:spPr>
            <a:xfrm>
              <a:off x="6912472" y="2948540"/>
              <a:ext cx="129126" cy="244213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244213"/>
                  </a:lnTo>
                  <a:lnTo>
                    <a:pt x="129126" y="244213"/>
                  </a:lnTo>
                </a:path>
              </a:pathLst>
            </a:custGeom>
            <a:noFill/>
            <a:scene3d>
              <a:camera prst="orthographicFront"/>
              <a:lightRig rig="threePt" dir="t">
                <a:rot lat="0" lon="0" rev="7500000"/>
              </a:lightRig>
            </a:scene3d>
            <a:sp3d z="-40000" prstMaterial="matte"/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6" name="25 Forma libre"/>
            <p:cNvSpPr/>
            <p:nvPr/>
          </p:nvSpPr>
          <p:spPr>
            <a:xfrm>
              <a:off x="5400369" y="3213346"/>
              <a:ext cx="169768" cy="2505837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2505837"/>
                  </a:lnTo>
                  <a:lnTo>
                    <a:pt x="169768" y="2505837"/>
                  </a:lnTo>
                </a:path>
              </a:pathLst>
            </a:custGeom>
            <a:noFill/>
            <a:scene3d>
              <a:camera prst="orthographicFront"/>
              <a:lightRig rig="threePt" dir="t">
                <a:rot lat="0" lon="0" rev="7500000"/>
              </a:lightRig>
            </a:scene3d>
            <a:sp3d z="-40000" prstMaterial="matte"/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7" name="26 Forma libre"/>
            <p:cNvSpPr/>
            <p:nvPr/>
          </p:nvSpPr>
          <p:spPr>
            <a:xfrm>
              <a:off x="5415028" y="3101551"/>
              <a:ext cx="169768" cy="212890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2128900"/>
                  </a:lnTo>
                  <a:lnTo>
                    <a:pt x="169768" y="2128900"/>
                  </a:lnTo>
                </a:path>
              </a:pathLst>
            </a:custGeom>
            <a:noFill/>
            <a:scene3d>
              <a:camera prst="orthographicFront"/>
              <a:lightRig rig="threePt" dir="t">
                <a:rot lat="0" lon="0" rev="7500000"/>
              </a:lightRig>
            </a:scene3d>
            <a:sp3d z="-40000" prstMaterial="matte"/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8" name="27 Forma libre"/>
            <p:cNvSpPr/>
            <p:nvPr/>
          </p:nvSpPr>
          <p:spPr>
            <a:xfrm>
              <a:off x="5404141" y="2536786"/>
              <a:ext cx="71635" cy="17241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751962"/>
                  </a:lnTo>
                  <a:lnTo>
                    <a:pt x="169768" y="1751962"/>
                  </a:lnTo>
                </a:path>
              </a:pathLst>
            </a:custGeom>
            <a:noFill/>
            <a:scene3d>
              <a:camera prst="orthographicFront"/>
              <a:lightRig rig="threePt" dir="t">
                <a:rot lat="0" lon="0" rev="7500000"/>
              </a:lightRig>
            </a:scene3d>
            <a:sp3d z="-40000" prstMaterial="matte"/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9" name="28 Forma libre"/>
            <p:cNvSpPr/>
            <p:nvPr/>
          </p:nvSpPr>
          <p:spPr>
            <a:xfrm>
              <a:off x="5415028" y="3213346"/>
              <a:ext cx="169768" cy="137502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375025"/>
                  </a:lnTo>
                  <a:lnTo>
                    <a:pt x="169768" y="1375025"/>
                  </a:lnTo>
                </a:path>
              </a:pathLst>
            </a:custGeom>
            <a:noFill/>
            <a:scene3d>
              <a:camera prst="orthographicFront"/>
              <a:lightRig rig="threePt" dir="t">
                <a:rot lat="0" lon="0" rev="7500000"/>
              </a:lightRig>
            </a:scene3d>
            <a:sp3d z="-40000" prstMaterial="matte"/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0" name="29 Forma libre"/>
            <p:cNvSpPr/>
            <p:nvPr/>
          </p:nvSpPr>
          <p:spPr>
            <a:xfrm>
              <a:off x="5404141" y="2959979"/>
              <a:ext cx="169768" cy="998087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998087"/>
                  </a:lnTo>
                  <a:lnTo>
                    <a:pt x="169768" y="998087"/>
                  </a:lnTo>
                </a:path>
              </a:pathLst>
            </a:custGeom>
            <a:noFill/>
            <a:scene3d>
              <a:camera prst="orthographicFront"/>
              <a:lightRig rig="threePt" dir="t">
                <a:rot lat="0" lon="0" rev="7500000"/>
              </a:lightRig>
            </a:scene3d>
            <a:sp3d z="-40000" prstMaterial="matte"/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1" name="30 Forma libre"/>
            <p:cNvSpPr/>
            <p:nvPr/>
          </p:nvSpPr>
          <p:spPr>
            <a:xfrm>
              <a:off x="5415028" y="2952299"/>
              <a:ext cx="169768" cy="62115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621150"/>
                  </a:lnTo>
                  <a:lnTo>
                    <a:pt x="169768" y="621150"/>
                  </a:lnTo>
                </a:path>
              </a:pathLst>
            </a:custGeom>
            <a:noFill/>
            <a:scene3d>
              <a:camera prst="orthographicFront"/>
              <a:lightRig rig="threePt" dir="t">
                <a:rot lat="0" lon="0" rev="7500000"/>
              </a:lightRig>
            </a:scene3d>
            <a:sp3d z="-40000" prstMaterial="matte"/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2" name="31 Forma libre"/>
            <p:cNvSpPr/>
            <p:nvPr/>
          </p:nvSpPr>
          <p:spPr>
            <a:xfrm>
              <a:off x="5396140" y="2969132"/>
              <a:ext cx="169768" cy="244213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244213"/>
                  </a:lnTo>
                  <a:lnTo>
                    <a:pt x="169768" y="244213"/>
                  </a:lnTo>
                </a:path>
              </a:pathLst>
            </a:custGeom>
            <a:noFill/>
            <a:scene3d>
              <a:camera prst="orthographicFront"/>
              <a:lightRig rig="threePt" dir="t">
                <a:rot lat="0" lon="0" rev="7500000"/>
              </a:lightRig>
            </a:scene3d>
            <a:sp3d z="-40000" prstMaterial="matte"/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5" name="34 Forma libre"/>
            <p:cNvSpPr/>
            <p:nvPr/>
          </p:nvSpPr>
          <p:spPr>
            <a:xfrm>
              <a:off x="3992811" y="3718673"/>
              <a:ext cx="129126" cy="2231461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2231461"/>
                  </a:lnTo>
                  <a:lnTo>
                    <a:pt x="129126" y="2231461"/>
                  </a:lnTo>
                </a:path>
              </a:pathLst>
            </a:custGeom>
            <a:noFill/>
            <a:scene3d>
              <a:camera prst="orthographicFront"/>
              <a:lightRig rig="threePt" dir="t">
                <a:rot lat="0" lon="0" rev="7500000"/>
              </a:lightRig>
            </a:scene3d>
            <a:sp3d z="-40000" prstMaterial="matte"/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6" name="35 Forma libre"/>
            <p:cNvSpPr/>
            <p:nvPr/>
          </p:nvSpPr>
          <p:spPr>
            <a:xfrm>
              <a:off x="3992811" y="3117861"/>
              <a:ext cx="129126" cy="1751962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751962"/>
                  </a:lnTo>
                  <a:lnTo>
                    <a:pt x="129126" y="1751962"/>
                  </a:lnTo>
                </a:path>
              </a:pathLst>
            </a:custGeom>
            <a:noFill/>
            <a:scene3d>
              <a:camera prst="orthographicFront"/>
              <a:lightRig rig="threePt" dir="t">
                <a:rot lat="0" lon="0" rev="7500000"/>
              </a:lightRig>
            </a:scene3d>
            <a:sp3d z="-40000" prstMaterial="matte"/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7" name="36 Forma libre"/>
            <p:cNvSpPr/>
            <p:nvPr/>
          </p:nvSpPr>
          <p:spPr>
            <a:xfrm>
              <a:off x="3992811" y="3998943"/>
              <a:ext cx="129126" cy="137502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375025"/>
                  </a:lnTo>
                  <a:lnTo>
                    <a:pt x="129126" y="1375025"/>
                  </a:lnTo>
                </a:path>
              </a:pathLst>
            </a:custGeom>
            <a:noFill/>
            <a:scene3d>
              <a:camera prst="orthographicFront"/>
              <a:lightRig rig="threePt" dir="t">
                <a:rot lat="0" lon="0" rev="7500000"/>
              </a:lightRig>
            </a:scene3d>
            <a:sp3d z="-40000" prstMaterial="matte"/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8" name="37 Forma libre"/>
            <p:cNvSpPr/>
            <p:nvPr/>
          </p:nvSpPr>
          <p:spPr>
            <a:xfrm>
              <a:off x="4003696" y="3511632"/>
              <a:ext cx="129126" cy="998087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998087"/>
                  </a:lnTo>
                  <a:lnTo>
                    <a:pt x="129126" y="998087"/>
                  </a:lnTo>
                </a:path>
              </a:pathLst>
            </a:custGeom>
            <a:noFill/>
            <a:scene3d>
              <a:camera prst="orthographicFront"/>
              <a:lightRig rig="threePt" dir="t">
                <a:rot lat="0" lon="0" rev="7500000"/>
              </a:lightRig>
            </a:scene3d>
            <a:sp3d z="-40000" prstMaterial="matte"/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9" name="38 Forma libre"/>
            <p:cNvSpPr/>
            <p:nvPr/>
          </p:nvSpPr>
          <p:spPr>
            <a:xfrm>
              <a:off x="3992811" y="3456445"/>
              <a:ext cx="129126" cy="62115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621150"/>
                  </a:lnTo>
                  <a:lnTo>
                    <a:pt x="129126" y="621150"/>
                  </a:lnTo>
                </a:path>
              </a:pathLst>
            </a:custGeom>
            <a:noFill/>
            <a:scene3d>
              <a:camera prst="orthographicFront"/>
              <a:lightRig rig="threePt" dir="t">
                <a:rot lat="0" lon="0" rev="7500000"/>
              </a:lightRig>
            </a:scene3d>
            <a:sp3d z="-40000" prstMaterial="matte"/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2" name="41 Forma libre"/>
            <p:cNvSpPr/>
            <p:nvPr/>
          </p:nvSpPr>
          <p:spPr>
            <a:xfrm>
              <a:off x="2791370" y="3055316"/>
              <a:ext cx="129126" cy="2629528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2629528"/>
                  </a:lnTo>
                  <a:lnTo>
                    <a:pt x="129126" y="2629528"/>
                  </a:lnTo>
                </a:path>
              </a:pathLst>
            </a:custGeom>
            <a:noFill/>
            <a:scene3d>
              <a:camera prst="orthographicFront"/>
              <a:lightRig rig="threePt" dir="t">
                <a:rot lat="0" lon="0" rev="7500000"/>
              </a:lightRig>
            </a:scene3d>
            <a:sp3d z="-40000" prstMaterial="matte"/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3" name="42 Forma libre"/>
            <p:cNvSpPr/>
            <p:nvPr/>
          </p:nvSpPr>
          <p:spPr>
            <a:xfrm>
              <a:off x="2791370" y="2965039"/>
              <a:ext cx="129126" cy="2252591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2252591"/>
                  </a:lnTo>
                  <a:lnTo>
                    <a:pt x="129126" y="2252591"/>
                  </a:lnTo>
                </a:path>
              </a:pathLst>
            </a:custGeom>
            <a:noFill/>
            <a:scene3d>
              <a:camera prst="orthographicFront"/>
              <a:lightRig rig="threePt" dir="t">
                <a:rot lat="0" lon="0" rev="7500000"/>
              </a:lightRig>
            </a:scene3d>
            <a:sp3d z="-40000" prstMaterial="matte"/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4" name="43 Forma libre"/>
            <p:cNvSpPr/>
            <p:nvPr/>
          </p:nvSpPr>
          <p:spPr>
            <a:xfrm>
              <a:off x="2791487" y="2948540"/>
              <a:ext cx="129126" cy="187565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875654"/>
                  </a:lnTo>
                  <a:lnTo>
                    <a:pt x="129126" y="1875654"/>
                  </a:lnTo>
                </a:path>
              </a:pathLst>
            </a:custGeom>
            <a:noFill/>
            <a:scene3d>
              <a:camera prst="orthographicFront"/>
              <a:lightRig rig="threePt" dir="t">
                <a:rot lat="0" lon="0" rev="7500000"/>
              </a:lightRig>
            </a:scene3d>
            <a:sp3d z="-40000" prstMaterial="matte"/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5" name="44 Forma libre"/>
            <p:cNvSpPr/>
            <p:nvPr/>
          </p:nvSpPr>
          <p:spPr>
            <a:xfrm>
              <a:off x="2791487" y="2961992"/>
              <a:ext cx="129126" cy="149871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498716"/>
                  </a:lnTo>
                  <a:lnTo>
                    <a:pt x="129126" y="1498716"/>
                  </a:lnTo>
                </a:path>
              </a:pathLst>
            </a:custGeom>
            <a:noFill/>
            <a:scene3d>
              <a:camera prst="orthographicFront"/>
              <a:lightRig rig="threePt" dir="t">
                <a:rot lat="0" lon="0" rev="7500000"/>
              </a:lightRig>
            </a:scene3d>
            <a:sp3d z="-40000" prstMaterial="matte"/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6" name="45 Forma libre"/>
            <p:cNvSpPr/>
            <p:nvPr/>
          </p:nvSpPr>
          <p:spPr>
            <a:xfrm>
              <a:off x="2791487" y="2978889"/>
              <a:ext cx="129126" cy="1121779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121779"/>
                  </a:lnTo>
                  <a:lnTo>
                    <a:pt x="129126" y="1121779"/>
                  </a:lnTo>
                </a:path>
              </a:pathLst>
            </a:custGeom>
            <a:noFill/>
            <a:scene3d>
              <a:camera prst="orthographicFront"/>
              <a:lightRig rig="threePt" dir="t">
                <a:rot lat="0" lon="0" rev="7500000"/>
              </a:lightRig>
            </a:scene3d>
            <a:sp3d z="-40000" prstMaterial="matte"/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7" name="46 Forma libre"/>
            <p:cNvSpPr/>
            <p:nvPr/>
          </p:nvSpPr>
          <p:spPr>
            <a:xfrm>
              <a:off x="2794123" y="3029484"/>
              <a:ext cx="129126" cy="68299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682996"/>
                  </a:lnTo>
                  <a:lnTo>
                    <a:pt x="129126" y="682996"/>
                  </a:lnTo>
                </a:path>
              </a:pathLst>
            </a:custGeom>
            <a:noFill/>
            <a:scene3d>
              <a:camera prst="orthographicFront"/>
              <a:lightRig rig="threePt" dir="t">
                <a:rot lat="0" lon="0" rev="7500000"/>
              </a:lightRig>
            </a:scene3d>
            <a:sp3d z="-40000" prstMaterial="matte"/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8" name="47 Forma libre"/>
            <p:cNvSpPr/>
            <p:nvPr/>
          </p:nvSpPr>
          <p:spPr>
            <a:xfrm>
              <a:off x="2791370" y="3020548"/>
              <a:ext cx="129126" cy="244213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244213"/>
                  </a:lnTo>
                  <a:lnTo>
                    <a:pt x="129126" y="244213"/>
                  </a:lnTo>
                </a:path>
              </a:pathLst>
            </a:custGeom>
            <a:noFill/>
            <a:scene3d>
              <a:camera prst="orthographicFront"/>
              <a:lightRig rig="threePt" dir="t">
                <a:rot lat="0" lon="0" rev="7500000"/>
              </a:lightRig>
            </a:scene3d>
            <a:sp3d z="-40000" prstMaterial="matte"/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0" name="49 Forma libre"/>
            <p:cNvSpPr/>
            <p:nvPr/>
          </p:nvSpPr>
          <p:spPr>
            <a:xfrm>
              <a:off x="1552520" y="2983842"/>
              <a:ext cx="129126" cy="1154578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154578"/>
                  </a:lnTo>
                  <a:lnTo>
                    <a:pt x="129126" y="1154578"/>
                  </a:lnTo>
                </a:path>
              </a:pathLst>
            </a:custGeom>
            <a:noFill/>
            <a:scene3d>
              <a:camera prst="orthographicFront"/>
              <a:lightRig rig="threePt" dir="t">
                <a:rot lat="0" lon="0" rev="7500000"/>
              </a:lightRig>
            </a:scene3d>
            <a:sp3d z="-40000" prstMaterial="matte"/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1" name="50 Forma libre"/>
            <p:cNvSpPr/>
            <p:nvPr/>
          </p:nvSpPr>
          <p:spPr>
            <a:xfrm>
              <a:off x="1567162" y="2953245"/>
              <a:ext cx="129126" cy="69939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699395"/>
                  </a:lnTo>
                  <a:lnTo>
                    <a:pt x="129126" y="699395"/>
                  </a:lnTo>
                </a:path>
              </a:pathLst>
            </a:custGeom>
            <a:noFill/>
            <a:scene3d>
              <a:camera prst="orthographicFront"/>
              <a:lightRig rig="threePt" dir="t">
                <a:rot lat="0" lon="0" rev="7500000"/>
              </a:lightRig>
            </a:scene3d>
            <a:sp3d z="-40000" prstMaterial="matte"/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2" name="51 Forma libre"/>
            <p:cNvSpPr/>
            <p:nvPr/>
          </p:nvSpPr>
          <p:spPr>
            <a:xfrm>
              <a:off x="1567404" y="2987466"/>
              <a:ext cx="129126" cy="244213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244213"/>
                  </a:lnTo>
                  <a:lnTo>
                    <a:pt x="129126" y="244213"/>
                  </a:lnTo>
                </a:path>
              </a:pathLst>
            </a:custGeom>
            <a:noFill/>
            <a:scene3d>
              <a:camera prst="orthographicFront"/>
              <a:lightRig rig="threePt" dir="t">
                <a:rot lat="0" lon="0" rev="7500000"/>
              </a:lightRig>
            </a:scene3d>
            <a:sp3d z="-40000" prstMaterial="matte"/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5" name="54 Forma libre"/>
            <p:cNvSpPr/>
            <p:nvPr/>
          </p:nvSpPr>
          <p:spPr>
            <a:xfrm>
              <a:off x="323443" y="2936314"/>
              <a:ext cx="129126" cy="1101007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101007"/>
                  </a:lnTo>
                  <a:lnTo>
                    <a:pt x="129126" y="1101007"/>
                  </a:lnTo>
                </a:path>
              </a:pathLst>
            </a:custGeom>
            <a:noFill/>
            <a:scene3d>
              <a:camera prst="orthographicFront"/>
              <a:lightRig rig="threePt" dir="t">
                <a:rot lat="0" lon="0" rev="7500000"/>
              </a:lightRig>
            </a:scene3d>
            <a:sp3d z="-40000" prstMaterial="matte"/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6" name="55 Forma libre"/>
            <p:cNvSpPr/>
            <p:nvPr/>
          </p:nvSpPr>
          <p:spPr>
            <a:xfrm>
              <a:off x="328437" y="2947832"/>
              <a:ext cx="129126" cy="689763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689763"/>
                  </a:lnTo>
                  <a:lnTo>
                    <a:pt x="129126" y="689763"/>
                  </a:lnTo>
                </a:path>
              </a:pathLst>
            </a:custGeom>
            <a:noFill/>
            <a:scene3d>
              <a:camera prst="orthographicFront"/>
              <a:lightRig rig="threePt" dir="t">
                <a:rot lat="0" lon="0" rev="7500000"/>
              </a:lightRig>
            </a:scene3d>
            <a:sp3d z="-40000" prstMaterial="matte"/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7" name="56 Forma libre"/>
            <p:cNvSpPr/>
            <p:nvPr/>
          </p:nvSpPr>
          <p:spPr>
            <a:xfrm>
              <a:off x="328438" y="3008204"/>
              <a:ext cx="1423890" cy="12996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278519"/>
                  </a:lnTo>
                  <a:lnTo>
                    <a:pt x="129126" y="278519"/>
                  </a:lnTo>
                </a:path>
              </a:pathLst>
            </a:custGeom>
            <a:noFill/>
            <a:scene3d>
              <a:camera prst="orthographicFront"/>
              <a:lightRig rig="threePt" dir="t">
                <a:rot lat="0" lon="0" rev="7500000"/>
              </a:lightRig>
            </a:scene3d>
            <a:sp3d z="-40000" prstMaterial="matte"/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9" name="58 Forma libre"/>
            <p:cNvSpPr/>
            <p:nvPr/>
          </p:nvSpPr>
          <p:spPr>
            <a:xfrm>
              <a:off x="3992812" y="2839952"/>
              <a:ext cx="154379" cy="733497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916958"/>
                  </a:lnTo>
                  <a:lnTo>
                    <a:pt x="118858" y="916958"/>
                  </a:lnTo>
                </a:path>
              </a:pathLst>
            </a:custGeom>
            <a:noFill/>
            <a:scene3d>
              <a:camera prst="orthographicFront"/>
              <a:lightRig rig="threePt" dir="t">
                <a:rot lat="0" lon="0" rev="7500000"/>
              </a:lightRig>
            </a:scene3d>
            <a:sp3d z="-40000" prstMaterial="matte"/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0" name="59 Forma libre"/>
            <p:cNvSpPr/>
            <p:nvPr/>
          </p:nvSpPr>
          <p:spPr>
            <a:xfrm>
              <a:off x="3992811" y="2925263"/>
              <a:ext cx="124918" cy="33702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392117"/>
                  </a:lnTo>
                  <a:lnTo>
                    <a:pt x="118858" y="392117"/>
                  </a:lnTo>
                </a:path>
              </a:pathLst>
            </a:custGeom>
            <a:noFill/>
            <a:scene3d>
              <a:camera prst="orthographicFront"/>
              <a:lightRig rig="threePt" dir="t">
                <a:rot lat="0" lon="0" rev="7500000"/>
              </a:lightRig>
            </a:scene3d>
            <a:sp3d z="-40000" prstMaterial="matte"/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4" name="63 Forma libre"/>
            <p:cNvSpPr/>
            <p:nvPr/>
          </p:nvSpPr>
          <p:spPr>
            <a:xfrm>
              <a:off x="4129572" y="3093058"/>
              <a:ext cx="1095199" cy="426278"/>
            </a:xfrm>
            <a:custGeom>
              <a:avLst/>
              <a:gdLst>
                <a:gd name="connsiteX0" fmla="*/ 0 w 706364"/>
                <a:gd name="connsiteY0" fmla="*/ 0 h 561257"/>
                <a:gd name="connsiteX1" fmla="*/ 706364 w 706364"/>
                <a:gd name="connsiteY1" fmla="*/ 0 h 561257"/>
                <a:gd name="connsiteX2" fmla="*/ 706364 w 706364"/>
                <a:gd name="connsiteY2" fmla="*/ 561257 h 561257"/>
                <a:gd name="connsiteX3" fmla="*/ 0 w 706364"/>
                <a:gd name="connsiteY3" fmla="*/ 561257 h 561257"/>
                <a:gd name="connsiteX4" fmla="*/ 0 w 706364"/>
                <a:gd name="connsiteY4" fmla="*/ 0 h 5612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6364" h="561257">
                  <a:moveTo>
                    <a:pt x="0" y="0"/>
                  </a:moveTo>
                  <a:lnTo>
                    <a:pt x="706364" y="0"/>
                  </a:lnTo>
                  <a:lnTo>
                    <a:pt x="706364" y="561257"/>
                  </a:lnTo>
                  <a:lnTo>
                    <a:pt x="0" y="561257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6350" tIns="6350" rIns="6350" bIns="6350" spcCol="1270" anchor="ctr"/>
            <a:lstStyle/>
            <a:p>
              <a:pPr algn="ctr" defTabSz="4445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000" dirty="0">
                  <a:latin typeface="Arial" panose="020B0604020202020204" pitchFamily="34" charset="0"/>
                  <a:cs typeface="Arial" panose="020B0604020202020204" pitchFamily="34" charset="0"/>
                </a:rPr>
                <a:t>Desarrollo Urbano y Catastro </a:t>
              </a:r>
            </a:p>
          </p:txBody>
        </p:sp>
        <p:sp>
          <p:nvSpPr>
            <p:cNvPr id="65" name="64 Forma libre"/>
            <p:cNvSpPr/>
            <p:nvPr/>
          </p:nvSpPr>
          <p:spPr>
            <a:xfrm>
              <a:off x="4156571" y="3623782"/>
              <a:ext cx="1068199" cy="261504"/>
            </a:xfrm>
            <a:custGeom>
              <a:avLst/>
              <a:gdLst>
                <a:gd name="connsiteX0" fmla="*/ 0 w 530897"/>
                <a:gd name="connsiteY0" fmla="*/ 0 h 265448"/>
                <a:gd name="connsiteX1" fmla="*/ 530897 w 530897"/>
                <a:gd name="connsiteY1" fmla="*/ 0 h 265448"/>
                <a:gd name="connsiteX2" fmla="*/ 530897 w 530897"/>
                <a:gd name="connsiteY2" fmla="*/ 265448 h 265448"/>
                <a:gd name="connsiteX3" fmla="*/ 0 w 530897"/>
                <a:gd name="connsiteY3" fmla="*/ 265448 h 265448"/>
                <a:gd name="connsiteX4" fmla="*/ 0 w 530897"/>
                <a:gd name="connsiteY4" fmla="*/ 0 h 265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0897" h="265448">
                  <a:moveTo>
                    <a:pt x="0" y="0"/>
                  </a:moveTo>
                  <a:lnTo>
                    <a:pt x="530897" y="0"/>
                  </a:lnTo>
                  <a:lnTo>
                    <a:pt x="530897" y="265448"/>
                  </a:lnTo>
                  <a:lnTo>
                    <a:pt x="0" y="265448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6350" tIns="6350" rIns="6350" bIns="6350" spcCol="1270" anchor="ctr"/>
            <a:lstStyle/>
            <a:p>
              <a:pPr algn="ctr" defTabSz="4445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000" dirty="0">
                  <a:latin typeface="Arial" panose="020B0604020202020204" pitchFamily="34" charset="0"/>
                  <a:cs typeface="Arial" panose="020B0604020202020204" pitchFamily="34" charset="0"/>
                </a:rPr>
                <a:t>Ecología</a:t>
              </a:r>
            </a:p>
          </p:txBody>
        </p:sp>
        <p:sp>
          <p:nvSpPr>
            <p:cNvPr id="66" name="65 Forma libre"/>
            <p:cNvSpPr/>
            <p:nvPr/>
          </p:nvSpPr>
          <p:spPr>
            <a:xfrm>
              <a:off x="256432" y="2519821"/>
              <a:ext cx="1152078" cy="470473"/>
            </a:xfrm>
            <a:custGeom>
              <a:avLst/>
              <a:gdLst>
                <a:gd name="connsiteX0" fmla="*/ 0 w 860840"/>
                <a:gd name="connsiteY0" fmla="*/ 0 h 470473"/>
                <a:gd name="connsiteX1" fmla="*/ 860840 w 860840"/>
                <a:gd name="connsiteY1" fmla="*/ 0 h 470473"/>
                <a:gd name="connsiteX2" fmla="*/ 860840 w 860840"/>
                <a:gd name="connsiteY2" fmla="*/ 470473 h 470473"/>
                <a:gd name="connsiteX3" fmla="*/ 0 w 860840"/>
                <a:gd name="connsiteY3" fmla="*/ 470473 h 470473"/>
                <a:gd name="connsiteX4" fmla="*/ 0 w 860840"/>
                <a:gd name="connsiteY4" fmla="*/ 0 h 4704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0840" h="470473">
                  <a:moveTo>
                    <a:pt x="0" y="0"/>
                  </a:moveTo>
                  <a:lnTo>
                    <a:pt x="860840" y="0"/>
                  </a:lnTo>
                  <a:lnTo>
                    <a:pt x="860840" y="470473"/>
                  </a:lnTo>
                  <a:lnTo>
                    <a:pt x="0" y="470473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6350" tIns="6350" rIns="6350" bIns="6350" spcCol="1270" anchor="ctr"/>
            <a:lstStyle/>
            <a:p>
              <a:pPr algn="ctr" defTabSz="4445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CONTRALORÍA</a:t>
              </a:r>
            </a:p>
          </p:txBody>
        </p:sp>
        <p:sp>
          <p:nvSpPr>
            <p:cNvPr id="67" name="66 Forma libre"/>
            <p:cNvSpPr/>
            <p:nvPr/>
          </p:nvSpPr>
          <p:spPr>
            <a:xfrm>
              <a:off x="457563" y="3087983"/>
              <a:ext cx="950946" cy="388012"/>
            </a:xfrm>
            <a:custGeom>
              <a:avLst/>
              <a:gdLst>
                <a:gd name="connsiteX0" fmla="*/ 0 w 759794"/>
                <a:gd name="connsiteY0" fmla="*/ 0 h 334062"/>
                <a:gd name="connsiteX1" fmla="*/ 759794 w 759794"/>
                <a:gd name="connsiteY1" fmla="*/ 0 h 334062"/>
                <a:gd name="connsiteX2" fmla="*/ 759794 w 759794"/>
                <a:gd name="connsiteY2" fmla="*/ 334062 h 334062"/>
                <a:gd name="connsiteX3" fmla="*/ 0 w 759794"/>
                <a:gd name="connsiteY3" fmla="*/ 334062 h 334062"/>
                <a:gd name="connsiteX4" fmla="*/ 0 w 759794"/>
                <a:gd name="connsiteY4" fmla="*/ 0 h 334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59794" h="334062">
                  <a:moveTo>
                    <a:pt x="0" y="0"/>
                  </a:moveTo>
                  <a:lnTo>
                    <a:pt x="759794" y="0"/>
                  </a:lnTo>
                  <a:lnTo>
                    <a:pt x="759794" y="334062"/>
                  </a:lnTo>
                  <a:lnTo>
                    <a:pt x="0" y="334062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algn="ctr" defTabSz="4000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000" dirty="0">
                  <a:latin typeface="Arial" panose="020B0604020202020204" pitchFamily="34" charset="0"/>
                  <a:cs typeface="Arial" panose="020B0604020202020204" pitchFamily="34" charset="0"/>
                </a:rPr>
                <a:t>Auditor Consumibles</a:t>
              </a:r>
            </a:p>
          </p:txBody>
        </p:sp>
        <p:sp>
          <p:nvSpPr>
            <p:cNvPr id="69" name="68 Forma libre"/>
            <p:cNvSpPr/>
            <p:nvPr/>
          </p:nvSpPr>
          <p:spPr>
            <a:xfrm>
              <a:off x="452570" y="3556096"/>
              <a:ext cx="955941" cy="334062"/>
            </a:xfrm>
            <a:custGeom>
              <a:avLst/>
              <a:gdLst>
                <a:gd name="connsiteX0" fmla="*/ 0 w 759794"/>
                <a:gd name="connsiteY0" fmla="*/ 0 h 334062"/>
                <a:gd name="connsiteX1" fmla="*/ 759794 w 759794"/>
                <a:gd name="connsiteY1" fmla="*/ 0 h 334062"/>
                <a:gd name="connsiteX2" fmla="*/ 759794 w 759794"/>
                <a:gd name="connsiteY2" fmla="*/ 334062 h 334062"/>
                <a:gd name="connsiteX3" fmla="*/ 0 w 759794"/>
                <a:gd name="connsiteY3" fmla="*/ 334062 h 334062"/>
                <a:gd name="connsiteX4" fmla="*/ 0 w 759794"/>
                <a:gd name="connsiteY4" fmla="*/ 0 h 334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59794" h="334062">
                  <a:moveTo>
                    <a:pt x="0" y="0"/>
                  </a:moveTo>
                  <a:lnTo>
                    <a:pt x="759794" y="0"/>
                  </a:lnTo>
                  <a:lnTo>
                    <a:pt x="759794" y="334062"/>
                  </a:lnTo>
                  <a:lnTo>
                    <a:pt x="0" y="334062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algn="ctr" defTabSz="4000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000" dirty="0">
                  <a:latin typeface="Arial" panose="020B0604020202020204" pitchFamily="34" charset="0"/>
                  <a:cs typeface="Arial" panose="020B0604020202020204" pitchFamily="34" charset="0"/>
                </a:rPr>
                <a:t>Auditor de Personal</a:t>
              </a:r>
            </a:p>
          </p:txBody>
        </p:sp>
        <p:sp>
          <p:nvSpPr>
            <p:cNvPr id="70" name="69 Forma libre"/>
            <p:cNvSpPr/>
            <p:nvPr/>
          </p:nvSpPr>
          <p:spPr>
            <a:xfrm>
              <a:off x="452570" y="3966315"/>
              <a:ext cx="955941" cy="283884"/>
            </a:xfrm>
            <a:custGeom>
              <a:avLst/>
              <a:gdLst>
                <a:gd name="connsiteX0" fmla="*/ 0 w 818846"/>
                <a:gd name="connsiteY0" fmla="*/ 0 h 265448"/>
                <a:gd name="connsiteX1" fmla="*/ 818846 w 818846"/>
                <a:gd name="connsiteY1" fmla="*/ 0 h 265448"/>
                <a:gd name="connsiteX2" fmla="*/ 818846 w 818846"/>
                <a:gd name="connsiteY2" fmla="*/ 265448 h 265448"/>
                <a:gd name="connsiteX3" fmla="*/ 0 w 818846"/>
                <a:gd name="connsiteY3" fmla="*/ 265448 h 265448"/>
                <a:gd name="connsiteX4" fmla="*/ 0 w 818846"/>
                <a:gd name="connsiteY4" fmla="*/ 0 h 265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8846" h="265448">
                  <a:moveTo>
                    <a:pt x="0" y="0"/>
                  </a:moveTo>
                  <a:lnTo>
                    <a:pt x="818846" y="0"/>
                  </a:lnTo>
                  <a:lnTo>
                    <a:pt x="818846" y="265448"/>
                  </a:lnTo>
                  <a:lnTo>
                    <a:pt x="0" y="265448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algn="ctr" defTabSz="4000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000" dirty="0">
                  <a:latin typeface="Arial" panose="020B0604020202020204" pitchFamily="34" charset="0"/>
                  <a:cs typeface="Arial" panose="020B0604020202020204" pitchFamily="34" charset="0"/>
                </a:rPr>
                <a:t>Transparencia</a:t>
              </a:r>
            </a:p>
          </p:txBody>
        </p:sp>
        <p:sp>
          <p:nvSpPr>
            <p:cNvPr id="71" name="70 Forma libre"/>
            <p:cNvSpPr/>
            <p:nvPr/>
          </p:nvSpPr>
          <p:spPr>
            <a:xfrm>
              <a:off x="1503335" y="2523049"/>
              <a:ext cx="1092824" cy="470473"/>
            </a:xfrm>
            <a:custGeom>
              <a:avLst/>
              <a:gdLst>
                <a:gd name="connsiteX0" fmla="*/ 0 w 860840"/>
                <a:gd name="connsiteY0" fmla="*/ 0 h 470473"/>
                <a:gd name="connsiteX1" fmla="*/ 860840 w 860840"/>
                <a:gd name="connsiteY1" fmla="*/ 0 h 470473"/>
                <a:gd name="connsiteX2" fmla="*/ 860840 w 860840"/>
                <a:gd name="connsiteY2" fmla="*/ 470473 h 470473"/>
                <a:gd name="connsiteX3" fmla="*/ 0 w 860840"/>
                <a:gd name="connsiteY3" fmla="*/ 470473 h 470473"/>
                <a:gd name="connsiteX4" fmla="*/ 0 w 860840"/>
                <a:gd name="connsiteY4" fmla="*/ 0 h 4704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0840" h="470473">
                  <a:moveTo>
                    <a:pt x="0" y="0"/>
                  </a:moveTo>
                  <a:lnTo>
                    <a:pt x="860840" y="0"/>
                  </a:lnTo>
                  <a:lnTo>
                    <a:pt x="860840" y="470473"/>
                  </a:lnTo>
                  <a:lnTo>
                    <a:pt x="0" y="470473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6350" tIns="6350" rIns="6350" bIns="6350" spcCol="1270" anchor="ctr"/>
            <a:lstStyle/>
            <a:p>
              <a:pPr algn="ctr" defTabSz="4445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SECRETARÍA DE FOMENTO ECONÓMICO</a:t>
              </a:r>
            </a:p>
          </p:txBody>
        </p:sp>
        <p:sp>
          <p:nvSpPr>
            <p:cNvPr id="72" name="71 Forma libre"/>
            <p:cNvSpPr/>
            <p:nvPr/>
          </p:nvSpPr>
          <p:spPr>
            <a:xfrm>
              <a:off x="1701311" y="3097867"/>
              <a:ext cx="910689" cy="297000"/>
            </a:xfrm>
            <a:custGeom>
              <a:avLst/>
              <a:gdLst>
                <a:gd name="connsiteX0" fmla="*/ 0 w 607331"/>
                <a:gd name="connsiteY0" fmla="*/ 0 h 265448"/>
                <a:gd name="connsiteX1" fmla="*/ 607331 w 607331"/>
                <a:gd name="connsiteY1" fmla="*/ 0 h 265448"/>
                <a:gd name="connsiteX2" fmla="*/ 607331 w 607331"/>
                <a:gd name="connsiteY2" fmla="*/ 265448 h 265448"/>
                <a:gd name="connsiteX3" fmla="*/ 0 w 607331"/>
                <a:gd name="connsiteY3" fmla="*/ 265448 h 265448"/>
                <a:gd name="connsiteX4" fmla="*/ 0 w 607331"/>
                <a:gd name="connsiteY4" fmla="*/ 0 h 265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7331" h="265448">
                  <a:moveTo>
                    <a:pt x="0" y="0"/>
                  </a:moveTo>
                  <a:lnTo>
                    <a:pt x="607331" y="0"/>
                  </a:lnTo>
                  <a:lnTo>
                    <a:pt x="607331" y="265448"/>
                  </a:lnTo>
                  <a:lnTo>
                    <a:pt x="0" y="265448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algn="ctr" defTabSz="4000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000" dirty="0">
                  <a:latin typeface="Arial" panose="020B0604020202020204" pitchFamily="34" charset="0"/>
                  <a:cs typeface="Arial" panose="020B0604020202020204" pitchFamily="34" charset="0"/>
                </a:rPr>
                <a:t>Bolsa de Trabajo</a:t>
              </a:r>
            </a:p>
          </p:txBody>
        </p:sp>
        <p:sp>
          <p:nvSpPr>
            <p:cNvPr id="73" name="72 Forma libre"/>
            <p:cNvSpPr/>
            <p:nvPr/>
          </p:nvSpPr>
          <p:spPr>
            <a:xfrm>
              <a:off x="1696530" y="3506976"/>
              <a:ext cx="910689" cy="403938"/>
            </a:xfrm>
            <a:custGeom>
              <a:avLst/>
              <a:gdLst>
                <a:gd name="connsiteX0" fmla="*/ 0 w 607331"/>
                <a:gd name="connsiteY0" fmla="*/ 0 h 421939"/>
                <a:gd name="connsiteX1" fmla="*/ 607331 w 607331"/>
                <a:gd name="connsiteY1" fmla="*/ 0 h 421939"/>
                <a:gd name="connsiteX2" fmla="*/ 607331 w 607331"/>
                <a:gd name="connsiteY2" fmla="*/ 421939 h 421939"/>
                <a:gd name="connsiteX3" fmla="*/ 0 w 607331"/>
                <a:gd name="connsiteY3" fmla="*/ 421939 h 421939"/>
                <a:gd name="connsiteX4" fmla="*/ 0 w 607331"/>
                <a:gd name="connsiteY4" fmla="*/ 0 h 421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7331" h="421939">
                  <a:moveTo>
                    <a:pt x="0" y="0"/>
                  </a:moveTo>
                  <a:lnTo>
                    <a:pt x="607331" y="0"/>
                  </a:lnTo>
                  <a:lnTo>
                    <a:pt x="607331" y="421939"/>
                  </a:lnTo>
                  <a:lnTo>
                    <a:pt x="0" y="421939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algn="ctr" defTabSz="4000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000" dirty="0">
                  <a:latin typeface="Arial" panose="020B0604020202020204" pitchFamily="34" charset="0"/>
                  <a:cs typeface="Arial" panose="020B0604020202020204" pitchFamily="34" charset="0"/>
                </a:rPr>
                <a:t>Empresa y Comercio</a:t>
              </a:r>
            </a:p>
          </p:txBody>
        </p:sp>
        <p:sp>
          <p:nvSpPr>
            <p:cNvPr id="74" name="73 Forma libre"/>
            <p:cNvSpPr/>
            <p:nvPr/>
          </p:nvSpPr>
          <p:spPr>
            <a:xfrm>
              <a:off x="1702432" y="4001865"/>
              <a:ext cx="909567" cy="250207"/>
            </a:xfrm>
            <a:custGeom>
              <a:avLst/>
              <a:gdLst>
                <a:gd name="connsiteX0" fmla="*/ 0 w 587119"/>
                <a:gd name="connsiteY0" fmla="*/ 0 h 265448"/>
                <a:gd name="connsiteX1" fmla="*/ 587119 w 587119"/>
                <a:gd name="connsiteY1" fmla="*/ 0 h 265448"/>
                <a:gd name="connsiteX2" fmla="*/ 587119 w 587119"/>
                <a:gd name="connsiteY2" fmla="*/ 265448 h 265448"/>
                <a:gd name="connsiteX3" fmla="*/ 0 w 587119"/>
                <a:gd name="connsiteY3" fmla="*/ 265448 h 265448"/>
                <a:gd name="connsiteX4" fmla="*/ 0 w 587119"/>
                <a:gd name="connsiteY4" fmla="*/ 0 h 265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7119" h="265448">
                  <a:moveTo>
                    <a:pt x="0" y="0"/>
                  </a:moveTo>
                  <a:lnTo>
                    <a:pt x="587119" y="0"/>
                  </a:lnTo>
                  <a:lnTo>
                    <a:pt x="587119" y="265448"/>
                  </a:lnTo>
                  <a:lnTo>
                    <a:pt x="0" y="265448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algn="ctr" defTabSz="4000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000" dirty="0">
                  <a:latin typeface="Arial" panose="020B0604020202020204" pitchFamily="34" charset="0"/>
                  <a:cs typeface="Arial" panose="020B0604020202020204" pitchFamily="34" charset="0"/>
                </a:rPr>
                <a:t>Turismo</a:t>
              </a:r>
              <a:endParaRPr lang="es-MX" sz="9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" name="74 Forma libre"/>
            <p:cNvSpPr/>
            <p:nvPr/>
          </p:nvSpPr>
          <p:spPr>
            <a:xfrm>
              <a:off x="2699805" y="2523049"/>
              <a:ext cx="1168899" cy="470473"/>
            </a:xfrm>
            <a:custGeom>
              <a:avLst/>
              <a:gdLst>
                <a:gd name="connsiteX0" fmla="*/ 0 w 860840"/>
                <a:gd name="connsiteY0" fmla="*/ 0 h 470473"/>
                <a:gd name="connsiteX1" fmla="*/ 860840 w 860840"/>
                <a:gd name="connsiteY1" fmla="*/ 0 h 470473"/>
                <a:gd name="connsiteX2" fmla="*/ 860840 w 860840"/>
                <a:gd name="connsiteY2" fmla="*/ 470473 h 470473"/>
                <a:gd name="connsiteX3" fmla="*/ 0 w 860840"/>
                <a:gd name="connsiteY3" fmla="*/ 470473 h 470473"/>
                <a:gd name="connsiteX4" fmla="*/ 0 w 860840"/>
                <a:gd name="connsiteY4" fmla="*/ 0 h 4704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0840" h="470473">
                  <a:moveTo>
                    <a:pt x="0" y="0"/>
                  </a:moveTo>
                  <a:lnTo>
                    <a:pt x="860840" y="0"/>
                  </a:lnTo>
                  <a:lnTo>
                    <a:pt x="860840" y="470473"/>
                  </a:lnTo>
                  <a:lnTo>
                    <a:pt x="0" y="470473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6350" tIns="6350" rIns="6350" bIns="6350" spcCol="1270" anchor="ctr"/>
            <a:lstStyle/>
            <a:p>
              <a:pPr algn="ctr" defTabSz="4445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DIF</a:t>
              </a:r>
            </a:p>
          </p:txBody>
        </p:sp>
        <p:sp>
          <p:nvSpPr>
            <p:cNvPr id="76" name="75 Forma libre"/>
            <p:cNvSpPr/>
            <p:nvPr/>
          </p:nvSpPr>
          <p:spPr>
            <a:xfrm>
              <a:off x="2931384" y="3084706"/>
              <a:ext cx="853288" cy="285866"/>
            </a:xfrm>
            <a:custGeom>
              <a:avLst/>
              <a:gdLst>
                <a:gd name="connsiteX0" fmla="*/ 0 w 708111"/>
                <a:gd name="connsiteY0" fmla="*/ 0 h 265448"/>
                <a:gd name="connsiteX1" fmla="*/ 708111 w 708111"/>
                <a:gd name="connsiteY1" fmla="*/ 0 h 265448"/>
                <a:gd name="connsiteX2" fmla="*/ 708111 w 708111"/>
                <a:gd name="connsiteY2" fmla="*/ 265448 h 265448"/>
                <a:gd name="connsiteX3" fmla="*/ 0 w 708111"/>
                <a:gd name="connsiteY3" fmla="*/ 265448 h 265448"/>
                <a:gd name="connsiteX4" fmla="*/ 0 w 708111"/>
                <a:gd name="connsiteY4" fmla="*/ 0 h 265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8111" h="265448">
                  <a:moveTo>
                    <a:pt x="0" y="0"/>
                  </a:moveTo>
                  <a:lnTo>
                    <a:pt x="708111" y="0"/>
                  </a:lnTo>
                  <a:lnTo>
                    <a:pt x="708111" y="265448"/>
                  </a:lnTo>
                  <a:lnTo>
                    <a:pt x="0" y="265448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algn="ctr" defTabSz="4000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900" dirty="0">
                  <a:latin typeface="Arial" panose="020B0604020202020204" pitchFamily="34" charset="0"/>
                  <a:cs typeface="Arial" panose="020B0604020202020204" pitchFamily="34" charset="0"/>
                </a:rPr>
                <a:t>Dirección</a:t>
              </a:r>
            </a:p>
          </p:txBody>
        </p:sp>
        <p:sp>
          <p:nvSpPr>
            <p:cNvPr id="77" name="76 Forma libre"/>
            <p:cNvSpPr/>
            <p:nvPr/>
          </p:nvSpPr>
          <p:spPr>
            <a:xfrm>
              <a:off x="2931384" y="3431791"/>
              <a:ext cx="853288" cy="455804"/>
            </a:xfrm>
            <a:custGeom>
              <a:avLst/>
              <a:gdLst>
                <a:gd name="connsiteX0" fmla="*/ 0 w 708111"/>
                <a:gd name="connsiteY0" fmla="*/ 0 h 389140"/>
                <a:gd name="connsiteX1" fmla="*/ 708111 w 708111"/>
                <a:gd name="connsiteY1" fmla="*/ 0 h 389140"/>
                <a:gd name="connsiteX2" fmla="*/ 708111 w 708111"/>
                <a:gd name="connsiteY2" fmla="*/ 389140 h 389140"/>
                <a:gd name="connsiteX3" fmla="*/ 0 w 708111"/>
                <a:gd name="connsiteY3" fmla="*/ 389140 h 389140"/>
                <a:gd name="connsiteX4" fmla="*/ 0 w 708111"/>
                <a:gd name="connsiteY4" fmla="*/ 0 h 389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8111" h="389140">
                  <a:moveTo>
                    <a:pt x="0" y="0"/>
                  </a:moveTo>
                  <a:lnTo>
                    <a:pt x="708111" y="0"/>
                  </a:lnTo>
                  <a:lnTo>
                    <a:pt x="708111" y="389140"/>
                  </a:lnTo>
                  <a:lnTo>
                    <a:pt x="0" y="389140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algn="ctr" defTabSz="4000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900" dirty="0">
                  <a:latin typeface="Arial" panose="020B0604020202020204" pitchFamily="34" charset="0"/>
                  <a:cs typeface="Arial" panose="020B0604020202020204" pitchFamily="34" charset="0"/>
                </a:rPr>
                <a:t>Consejos de Asistencia Social</a:t>
              </a:r>
            </a:p>
          </p:txBody>
        </p:sp>
        <p:sp>
          <p:nvSpPr>
            <p:cNvPr id="78" name="77 Forma libre"/>
            <p:cNvSpPr/>
            <p:nvPr/>
          </p:nvSpPr>
          <p:spPr>
            <a:xfrm>
              <a:off x="2931384" y="3982187"/>
              <a:ext cx="853288" cy="265448"/>
            </a:xfrm>
            <a:custGeom>
              <a:avLst/>
              <a:gdLst>
                <a:gd name="connsiteX0" fmla="*/ 0 w 708111"/>
                <a:gd name="connsiteY0" fmla="*/ 0 h 265448"/>
                <a:gd name="connsiteX1" fmla="*/ 708111 w 708111"/>
                <a:gd name="connsiteY1" fmla="*/ 0 h 265448"/>
                <a:gd name="connsiteX2" fmla="*/ 708111 w 708111"/>
                <a:gd name="connsiteY2" fmla="*/ 265448 h 265448"/>
                <a:gd name="connsiteX3" fmla="*/ 0 w 708111"/>
                <a:gd name="connsiteY3" fmla="*/ 265448 h 265448"/>
                <a:gd name="connsiteX4" fmla="*/ 0 w 708111"/>
                <a:gd name="connsiteY4" fmla="*/ 0 h 265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8111" h="265448">
                  <a:moveTo>
                    <a:pt x="0" y="0"/>
                  </a:moveTo>
                  <a:lnTo>
                    <a:pt x="708111" y="0"/>
                  </a:lnTo>
                  <a:lnTo>
                    <a:pt x="708111" y="265448"/>
                  </a:lnTo>
                  <a:lnTo>
                    <a:pt x="0" y="265448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algn="ctr" defTabSz="4000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900" dirty="0">
                  <a:latin typeface="Arial" panose="020B0604020202020204" pitchFamily="34" charset="0"/>
                  <a:cs typeface="Arial" panose="020B0604020202020204" pitchFamily="34" charset="0"/>
                </a:rPr>
                <a:t>Salud</a:t>
              </a:r>
            </a:p>
          </p:txBody>
        </p:sp>
        <p:sp>
          <p:nvSpPr>
            <p:cNvPr id="79" name="78 Forma libre"/>
            <p:cNvSpPr/>
            <p:nvPr/>
          </p:nvSpPr>
          <p:spPr>
            <a:xfrm>
              <a:off x="2920614" y="4342227"/>
              <a:ext cx="853288" cy="265448"/>
            </a:xfrm>
            <a:custGeom>
              <a:avLst/>
              <a:gdLst>
                <a:gd name="connsiteX0" fmla="*/ 0 w 708111"/>
                <a:gd name="connsiteY0" fmla="*/ 0 h 265448"/>
                <a:gd name="connsiteX1" fmla="*/ 708111 w 708111"/>
                <a:gd name="connsiteY1" fmla="*/ 0 h 265448"/>
                <a:gd name="connsiteX2" fmla="*/ 708111 w 708111"/>
                <a:gd name="connsiteY2" fmla="*/ 265448 h 265448"/>
                <a:gd name="connsiteX3" fmla="*/ 0 w 708111"/>
                <a:gd name="connsiteY3" fmla="*/ 265448 h 265448"/>
                <a:gd name="connsiteX4" fmla="*/ 0 w 708111"/>
                <a:gd name="connsiteY4" fmla="*/ 0 h 265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8111" h="265448">
                  <a:moveTo>
                    <a:pt x="0" y="0"/>
                  </a:moveTo>
                  <a:lnTo>
                    <a:pt x="708111" y="0"/>
                  </a:lnTo>
                  <a:lnTo>
                    <a:pt x="708111" y="265448"/>
                  </a:lnTo>
                  <a:lnTo>
                    <a:pt x="0" y="265448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algn="ctr" defTabSz="4000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900" dirty="0">
                  <a:latin typeface="Arial" panose="020B0604020202020204" pitchFamily="34" charset="0"/>
                  <a:cs typeface="Arial" panose="020B0604020202020204" pitchFamily="34" charset="0"/>
                </a:rPr>
                <a:t>Tesorería</a:t>
              </a:r>
            </a:p>
          </p:txBody>
        </p:sp>
        <p:sp>
          <p:nvSpPr>
            <p:cNvPr id="80" name="79 Forma libre"/>
            <p:cNvSpPr/>
            <p:nvPr/>
          </p:nvSpPr>
          <p:spPr>
            <a:xfrm>
              <a:off x="2931384" y="4679683"/>
              <a:ext cx="853288" cy="319259"/>
            </a:xfrm>
            <a:custGeom>
              <a:avLst/>
              <a:gdLst>
                <a:gd name="connsiteX0" fmla="*/ 0 w 708111"/>
                <a:gd name="connsiteY0" fmla="*/ 0 h 265448"/>
                <a:gd name="connsiteX1" fmla="*/ 708111 w 708111"/>
                <a:gd name="connsiteY1" fmla="*/ 0 h 265448"/>
                <a:gd name="connsiteX2" fmla="*/ 708111 w 708111"/>
                <a:gd name="connsiteY2" fmla="*/ 265448 h 265448"/>
                <a:gd name="connsiteX3" fmla="*/ 0 w 708111"/>
                <a:gd name="connsiteY3" fmla="*/ 265448 h 265448"/>
                <a:gd name="connsiteX4" fmla="*/ 0 w 708111"/>
                <a:gd name="connsiteY4" fmla="*/ 0 h 265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8111" h="265448">
                  <a:moveTo>
                    <a:pt x="0" y="0"/>
                  </a:moveTo>
                  <a:lnTo>
                    <a:pt x="708111" y="0"/>
                  </a:lnTo>
                  <a:lnTo>
                    <a:pt x="708111" y="265448"/>
                  </a:lnTo>
                  <a:lnTo>
                    <a:pt x="0" y="265448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algn="ctr" defTabSz="4000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900" dirty="0">
                  <a:latin typeface="Arial" panose="020B0604020202020204" pitchFamily="34" charset="0"/>
                  <a:cs typeface="Arial" panose="020B0604020202020204" pitchFamily="34" charset="0"/>
                </a:rPr>
                <a:t>Grupos Vulnerables</a:t>
              </a:r>
            </a:p>
          </p:txBody>
        </p:sp>
        <p:sp>
          <p:nvSpPr>
            <p:cNvPr id="81" name="80 Forma libre"/>
            <p:cNvSpPr/>
            <p:nvPr/>
          </p:nvSpPr>
          <p:spPr>
            <a:xfrm>
              <a:off x="2931383" y="5082097"/>
              <a:ext cx="841220" cy="317666"/>
            </a:xfrm>
            <a:custGeom>
              <a:avLst/>
              <a:gdLst>
                <a:gd name="connsiteX0" fmla="*/ 0 w 669154"/>
                <a:gd name="connsiteY0" fmla="*/ 0 h 265448"/>
                <a:gd name="connsiteX1" fmla="*/ 669154 w 669154"/>
                <a:gd name="connsiteY1" fmla="*/ 0 h 265448"/>
                <a:gd name="connsiteX2" fmla="*/ 669154 w 669154"/>
                <a:gd name="connsiteY2" fmla="*/ 265448 h 265448"/>
                <a:gd name="connsiteX3" fmla="*/ 0 w 669154"/>
                <a:gd name="connsiteY3" fmla="*/ 265448 h 265448"/>
                <a:gd name="connsiteX4" fmla="*/ 0 w 669154"/>
                <a:gd name="connsiteY4" fmla="*/ 0 h 265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9154" h="265448">
                  <a:moveTo>
                    <a:pt x="0" y="0"/>
                  </a:moveTo>
                  <a:lnTo>
                    <a:pt x="669154" y="0"/>
                  </a:lnTo>
                  <a:lnTo>
                    <a:pt x="669154" y="265448"/>
                  </a:lnTo>
                  <a:lnTo>
                    <a:pt x="0" y="265448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algn="ctr" defTabSz="4000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900" dirty="0">
                  <a:latin typeface="Arial" panose="020B0604020202020204" pitchFamily="34" charset="0"/>
                  <a:cs typeface="Arial" panose="020B0604020202020204" pitchFamily="34" charset="0"/>
                </a:rPr>
                <a:t>Asistencia Social</a:t>
              </a:r>
            </a:p>
          </p:txBody>
        </p:sp>
        <p:sp>
          <p:nvSpPr>
            <p:cNvPr id="82" name="81 Forma libre"/>
            <p:cNvSpPr/>
            <p:nvPr/>
          </p:nvSpPr>
          <p:spPr>
            <a:xfrm>
              <a:off x="2931384" y="5501261"/>
              <a:ext cx="853288" cy="330550"/>
            </a:xfrm>
            <a:custGeom>
              <a:avLst/>
              <a:gdLst>
                <a:gd name="connsiteX0" fmla="*/ 0 w 761434"/>
                <a:gd name="connsiteY0" fmla="*/ 0 h 265448"/>
                <a:gd name="connsiteX1" fmla="*/ 761434 w 761434"/>
                <a:gd name="connsiteY1" fmla="*/ 0 h 265448"/>
                <a:gd name="connsiteX2" fmla="*/ 761434 w 761434"/>
                <a:gd name="connsiteY2" fmla="*/ 265448 h 265448"/>
                <a:gd name="connsiteX3" fmla="*/ 0 w 761434"/>
                <a:gd name="connsiteY3" fmla="*/ 265448 h 265448"/>
                <a:gd name="connsiteX4" fmla="*/ 0 w 761434"/>
                <a:gd name="connsiteY4" fmla="*/ 0 h 265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1434" h="265448">
                  <a:moveTo>
                    <a:pt x="0" y="0"/>
                  </a:moveTo>
                  <a:lnTo>
                    <a:pt x="761434" y="0"/>
                  </a:lnTo>
                  <a:lnTo>
                    <a:pt x="761434" y="265448"/>
                  </a:lnTo>
                  <a:lnTo>
                    <a:pt x="0" y="265448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algn="ctr" defTabSz="4000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900" dirty="0">
                  <a:latin typeface="Arial" panose="020B0604020202020204" pitchFamily="34" charset="0"/>
                  <a:cs typeface="Arial" panose="020B0604020202020204" pitchFamily="34" charset="0"/>
                </a:rPr>
                <a:t>Coordinación Técnica</a:t>
              </a:r>
            </a:p>
          </p:txBody>
        </p:sp>
        <p:sp>
          <p:nvSpPr>
            <p:cNvPr id="84" name="83 Forma libre"/>
            <p:cNvSpPr/>
            <p:nvPr/>
          </p:nvSpPr>
          <p:spPr>
            <a:xfrm>
              <a:off x="4141347" y="3969184"/>
              <a:ext cx="1083425" cy="299907"/>
            </a:xfrm>
            <a:custGeom>
              <a:avLst/>
              <a:gdLst>
                <a:gd name="connsiteX0" fmla="*/ 0 w 589339"/>
                <a:gd name="connsiteY0" fmla="*/ 0 h 265448"/>
                <a:gd name="connsiteX1" fmla="*/ 589339 w 589339"/>
                <a:gd name="connsiteY1" fmla="*/ 0 h 265448"/>
                <a:gd name="connsiteX2" fmla="*/ 589339 w 589339"/>
                <a:gd name="connsiteY2" fmla="*/ 265448 h 265448"/>
                <a:gd name="connsiteX3" fmla="*/ 0 w 589339"/>
                <a:gd name="connsiteY3" fmla="*/ 265448 h 265448"/>
                <a:gd name="connsiteX4" fmla="*/ 0 w 589339"/>
                <a:gd name="connsiteY4" fmla="*/ 0 h 265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9339" h="265448">
                  <a:moveTo>
                    <a:pt x="0" y="0"/>
                  </a:moveTo>
                  <a:lnTo>
                    <a:pt x="589339" y="0"/>
                  </a:lnTo>
                  <a:lnTo>
                    <a:pt x="589339" y="265448"/>
                  </a:lnTo>
                  <a:lnTo>
                    <a:pt x="0" y="265448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algn="ctr" defTabSz="4000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900" dirty="0">
                  <a:latin typeface="Arial" panose="020B0604020202020204" pitchFamily="34" charset="0"/>
                  <a:cs typeface="Arial" panose="020B0604020202020204" pitchFamily="34" charset="0"/>
                </a:rPr>
                <a:t>Desarrollo Rural</a:t>
              </a:r>
            </a:p>
          </p:txBody>
        </p:sp>
        <p:sp>
          <p:nvSpPr>
            <p:cNvPr id="85" name="84 Forma libre"/>
            <p:cNvSpPr/>
            <p:nvPr/>
          </p:nvSpPr>
          <p:spPr>
            <a:xfrm>
              <a:off x="4141346" y="4363516"/>
              <a:ext cx="1083426" cy="265732"/>
            </a:xfrm>
            <a:custGeom>
              <a:avLst/>
              <a:gdLst>
                <a:gd name="connsiteX0" fmla="*/ 0 w 589339"/>
                <a:gd name="connsiteY0" fmla="*/ 0 h 265448"/>
                <a:gd name="connsiteX1" fmla="*/ 589339 w 589339"/>
                <a:gd name="connsiteY1" fmla="*/ 0 h 265448"/>
                <a:gd name="connsiteX2" fmla="*/ 589339 w 589339"/>
                <a:gd name="connsiteY2" fmla="*/ 265448 h 265448"/>
                <a:gd name="connsiteX3" fmla="*/ 0 w 589339"/>
                <a:gd name="connsiteY3" fmla="*/ 265448 h 265448"/>
                <a:gd name="connsiteX4" fmla="*/ 0 w 589339"/>
                <a:gd name="connsiteY4" fmla="*/ 0 h 265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9339" h="265448">
                  <a:moveTo>
                    <a:pt x="0" y="0"/>
                  </a:moveTo>
                  <a:lnTo>
                    <a:pt x="589339" y="0"/>
                  </a:lnTo>
                  <a:lnTo>
                    <a:pt x="589339" y="265448"/>
                  </a:lnTo>
                  <a:lnTo>
                    <a:pt x="0" y="265448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algn="ctr" defTabSz="4000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900" dirty="0">
                  <a:latin typeface="Arial" panose="020B0604020202020204" pitchFamily="34" charset="0"/>
                  <a:cs typeface="Arial" panose="020B0604020202020204" pitchFamily="34" charset="0"/>
                </a:rPr>
                <a:t>Cultura</a:t>
              </a:r>
            </a:p>
          </p:txBody>
        </p:sp>
        <p:sp>
          <p:nvSpPr>
            <p:cNvPr id="86" name="85 Forma libre"/>
            <p:cNvSpPr/>
            <p:nvPr/>
          </p:nvSpPr>
          <p:spPr>
            <a:xfrm>
              <a:off x="5562034" y="6259037"/>
              <a:ext cx="1134424" cy="194298"/>
            </a:xfrm>
            <a:custGeom>
              <a:avLst/>
              <a:gdLst>
                <a:gd name="connsiteX0" fmla="*/ 0 w 694823"/>
                <a:gd name="connsiteY0" fmla="*/ 0 h 265448"/>
                <a:gd name="connsiteX1" fmla="*/ 694823 w 694823"/>
                <a:gd name="connsiteY1" fmla="*/ 0 h 265448"/>
                <a:gd name="connsiteX2" fmla="*/ 694823 w 694823"/>
                <a:gd name="connsiteY2" fmla="*/ 265448 h 265448"/>
                <a:gd name="connsiteX3" fmla="*/ 0 w 694823"/>
                <a:gd name="connsiteY3" fmla="*/ 265448 h 265448"/>
                <a:gd name="connsiteX4" fmla="*/ 0 w 694823"/>
                <a:gd name="connsiteY4" fmla="*/ 0 h 265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4823" h="265448">
                  <a:moveTo>
                    <a:pt x="0" y="0"/>
                  </a:moveTo>
                  <a:lnTo>
                    <a:pt x="694823" y="0"/>
                  </a:lnTo>
                  <a:lnTo>
                    <a:pt x="694823" y="265448"/>
                  </a:lnTo>
                  <a:lnTo>
                    <a:pt x="0" y="265448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algn="ctr" defTabSz="4000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900" dirty="0">
                  <a:latin typeface="Arial" panose="020B0604020202020204" pitchFamily="34" charset="0"/>
                  <a:cs typeface="Arial" panose="020B0604020202020204" pitchFamily="34" charset="0"/>
                </a:rPr>
                <a:t>Tenencia de la Tierra</a:t>
              </a:r>
            </a:p>
          </p:txBody>
        </p:sp>
        <p:sp>
          <p:nvSpPr>
            <p:cNvPr id="87" name="86 Forma libre"/>
            <p:cNvSpPr/>
            <p:nvPr/>
          </p:nvSpPr>
          <p:spPr>
            <a:xfrm>
              <a:off x="4147191" y="4728417"/>
              <a:ext cx="1077579" cy="334078"/>
            </a:xfrm>
            <a:custGeom>
              <a:avLst/>
              <a:gdLst>
                <a:gd name="connsiteX0" fmla="*/ 0 w 589339"/>
                <a:gd name="connsiteY0" fmla="*/ 0 h 265448"/>
                <a:gd name="connsiteX1" fmla="*/ 589339 w 589339"/>
                <a:gd name="connsiteY1" fmla="*/ 0 h 265448"/>
                <a:gd name="connsiteX2" fmla="*/ 589339 w 589339"/>
                <a:gd name="connsiteY2" fmla="*/ 265448 h 265448"/>
                <a:gd name="connsiteX3" fmla="*/ 0 w 589339"/>
                <a:gd name="connsiteY3" fmla="*/ 265448 h 265448"/>
                <a:gd name="connsiteX4" fmla="*/ 0 w 589339"/>
                <a:gd name="connsiteY4" fmla="*/ 0 h 265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9339" h="265448">
                  <a:moveTo>
                    <a:pt x="0" y="0"/>
                  </a:moveTo>
                  <a:lnTo>
                    <a:pt x="589339" y="0"/>
                  </a:lnTo>
                  <a:lnTo>
                    <a:pt x="589339" y="265448"/>
                  </a:lnTo>
                  <a:lnTo>
                    <a:pt x="0" y="265448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algn="ctr" defTabSz="4000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900" dirty="0">
                  <a:latin typeface="Arial" panose="020B0604020202020204" pitchFamily="34" charset="0"/>
                  <a:cs typeface="Arial" panose="020B0604020202020204" pitchFamily="34" charset="0"/>
                </a:rPr>
                <a:t>Deporte</a:t>
              </a:r>
            </a:p>
          </p:txBody>
        </p:sp>
        <p:sp>
          <p:nvSpPr>
            <p:cNvPr id="88" name="87 Forma libre"/>
            <p:cNvSpPr/>
            <p:nvPr/>
          </p:nvSpPr>
          <p:spPr>
            <a:xfrm>
              <a:off x="4153598" y="5159823"/>
              <a:ext cx="1071173" cy="432048"/>
            </a:xfrm>
            <a:custGeom>
              <a:avLst/>
              <a:gdLst>
                <a:gd name="connsiteX0" fmla="*/ 0 w 589339"/>
                <a:gd name="connsiteY0" fmla="*/ 0 h 265448"/>
                <a:gd name="connsiteX1" fmla="*/ 589339 w 589339"/>
                <a:gd name="connsiteY1" fmla="*/ 0 h 265448"/>
                <a:gd name="connsiteX2" fmla="*/ 589339 w 589339"/>
                <a:gd name="connsiteY2" fmla="*/ 265448 h 265448"/>
                <a:gd name="connsiteX3" fmla="*/ 0 w 589339"/>
                <a:gd name="connsiteY3" fmla="*/ 265448 h 265448"/>
                <a:gd name="connsiteX4" fmla="*/ 0 w 589339"/>
                <a:gd name="connsiteY4" fmla="*/ 0 h 265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9339" h="265448">
                  <a:moveTo>
                    <a:pt x="0" y="0"/>
                  </a:moveTo>
                  <a:lnTo>
                    <a:pt x="589339" y="0"/>
                  </a:lnTo>
                  <a:lnTo>
                    <a:pt x="589339" y="265448"/>
                  </a:lnTo>
                  <a:lnTo>
                    <a:pt x="0" y="265448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algn="ctr" defTabSz="4000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000" dirty="0">
                  <a:latin typeface="Arial" panose="020B0604020202020204" pitchFamily="34" charset="0"/>
                  <a:cs typeface="Arial" panose="020B0604020202020204" pitchFamily="34" charset="0"/>
                </a:rPr>
                <a:t>Instituto Municipal de la Mujer</a:t>
              </a:r>
            </a:p>
          </p:txBody>
        </p:sp>
        <p:sp>
          <p:nvSpPr>
            <p:cNvPr id="90" name="89 Forma libre"/>
            <p:cNvSpPr/>
            <p:nvPr/>
          </p:nvSpPr>
          <p:spPr>
            <a:xfrm>
              <a:off x="4156948" y="5693731"/>
              <a:ext cx="1067823" cy="491490"/>
            </a:xfrm>
            <a:custGeom>
              <a:avLst/>
              <a:gdLst>
                <a:gd name="connsiteX0" fmla="*/ 0 w 589339"/>
                <a:gd name="connsiteY0" fmla="*/ 0 h 265448"/>
                <a:gd name="connsiteX1" fmla="*/ 589339 w 589339"/>
                <a:gd name="connsiteY1" fmla="*/ 0 h 265448"/>
                <a:gd name="connsiteX2" fmla="*/ 589339 w 589339"/>
                <a:gd name="connsiteY2" fmla="*/ 265448 h 265448"/>
                <a:gd name="connsiteX3" fmla="*/ 0 w 589339"/>
                <a:gd name="connsiteY3" fmla="*/ 265448 h 265448"/>
                <a:gd name="connsiteX4" fmla="*/ 0 w 589339"/>
                <a:gd name="connsiteY4" fmla="*/ 0 h 265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9339" h="265448">
                  <a:moveTo>
                    <a:pt x="0" y="0"/>
                  </a:moveTo>
                  <a:lnTo>
                    <a:pt x="589339" y="0"/>
                  </a:lnTo>
                  <a:lnTo>
                    <a:pt x="589339" y="265448"/>
                  </a:lnTo>
                  <a:lnTo>
                    <a:pt x="0" y="265448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algn="ctr" defTabSz="4000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000" dirty="0">
                  <a:latin typeface="Arial" panose="020B0604020202020204" pitchFamily="34" charset="0"/>
                  <a:cs typeface="Arial" panose="020B0604020202020204" pitchFamily="34" charset="0"/>
                </a:rPr>
                <a:t>Instituto Municipal de la Juventud</a:t>
              </a:r>
            </a:p>
          </p:txBody>
        </p:sp>
        <p:sp>
          <p:nvSpPr>
            <p:cNvPr id="91" name="90 Forma libre"/>
            <p:cNvSpPr/>
            <p:nvPr/>
          </p:nvSpPr>
          <p:spPr>
            <a:xfrm>
              <a:off x="5356907" y="2533600"/>
              <a:ext cx="1339552" cy="470473"/>
            </a:xfrm>
            <a:custGeom>
              <a:avLst/>
              <a:gdLst>
                <a:gd name="connsiteX0" fmla="*/ 0 w 1131789"/>
                <a:gd name="connsiteY0" fmla="*/ 0 h 470473"/>
                <a:gd name="connsiteX1" fmla="*/ 1131789 w 1131789"/>
                <a:gd name="connsiteY1" fmla="*/ 0 h 470473"/>
                <a:gd name="connsiteX2" fmla="*/ 1131789 w 1131789"/>
                <a:gd name="connsiteY2" fmla="*/ 470473 h 470473"/>
                <a:gd name="connsiteX3" fmla="*/ 0 w 1131789"/>
                <a:gd name="connsiteY3" fmla="*/ 470473 h 470473"/>
                <a:gd name="connsiteX4" fmla="*/ 0 w 1131789"/>
                <a:gd name="connsiteY4" fmla="*/ 0 h 4704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1789" h="470473">
                  <a:moveTo>
                    <a:pt x="0" y="0"/>
                  </a:moveTo>
                  <a:lnTo>
                    <a:pt x="1131789" y="0"/>
                  </a:lnTo>
                  <a:lnTo>
                    <a:pt x="1131789" y="470473"/>
                  </a:lnTo>
                  <a:lnTo>
                    <a:pt x="0" y="470473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6350" tIns="6350" rIns="6350" bIns="6350" spcCol="1270" anchor="ctr"/>
            <a:lstStyle/>
            <a:p>
              <a:pPr algn="ctr" defTabSz="4445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SECRETARÍA DEL AYUNTAMIENTO</a:t>
              </a:r>
            </a:p>
          </p:txBody>
        </p:sp>
        <p:sp>
          <p:nvSpPr>
            <p:cNvPr id="92" name="91 Forma libre"/>
            <p:cNvSpPr/>
            <p:nvPr/>
          </p:nvSpPr>
          <p:spPr>
            <a:xfrm>
              <a:off x="5544377" y="3104930"/>
              <a:ext cx="1152080" cy="231279"/>
            </a:xfrm>
            <a:custGeom>
              <a:avLst/>
              <a:gdLst>
                <a:gd name="connsiteX0" fmla="*/ 0 w 767678"/>
                <a:gd name="connsiteY0" fmla="*/ 0 h 265448"/>
                <a:gd name="connsiteX1" fmla="*/ 767678 w 767678"/>
                <a:gd name="connsiteY1" fmla="*/ 0 h 265448"/>
                <a:gd name="connsiteX2" fmla="*/ 767678 w 767678"/>
                <a:gd name="connsiteY2" fmla="*/ 265448 h 265448"/>
                <a:gd name="connsiteX3" fmla="*/ 0 w 767678"/>
                <a:gd name="connsiteY3" fmla="*/ 265448 h 265448"/>
                <a:gd name="connsiteX4" fmla="*/ 0 w 767678"/>
                <a:gd name="connsiteY4" fmla="*/ 0 h 265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7678" h="265448">
                  <a:moveTo>
                    <a:pt x="0" y="0"/>
                  </a:moveTo>
                  <a:lnTo>
                    <a:pt x="767678" y="0"/>
                  </a:lnTo>
                  <a:lnTo>
                    <a:pt x="767678" y="265448"/>
                  </a:lnTo>
                  <a:lnTo>
                    <a:pt x="0" y="265448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algn="ctr" defTabSz="4000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900" dirty="0">
                  <a:latin typeface="Arial" panose="020B0604020202020204" pitchFamily="34" charset="0"/>
                  <a:cs typeface="Arial" panose="020B0604020202020204" pitchFamily="34" charset="0"/>
                </a:rPr>
                <a:t>Seguridad Pública</a:t>
              </a:r>
            </a:p>
          </p:txBody>
        </p:sp>
        <p:sp>
          <p:nvSpPr>
            <p:cNvPr id="93" name="92 Forma libre"/>
            <p:cNvSpPr/>
            <p:nvPr/>
          </p:nvSpPr>
          <p:spPr>
            <a:xfrm>
              <a:off x="5554781" y="3445561"/>
              <a:ext cx="1141676" cy="308974"/>
            </a:xfrm>
            <a:custGeom>
              <a:avLst/>
              <a:gdLst>
                <a:gd name="connsiteX0" fmla="*/ 0 w 767678"/>
                <a:gd name="connsiteY0" fmla="*/ 0 h 265448"/>
                <a:gd name="connsiteX1" fmla="*/ 767678 w 767678"/>
                <a:gd name="connsiteY1" fmla="*/ 0 h 265448"/>
                <a:gd name="connsiteX2" fmla="*/ 767678 w 767678"/>
                <a:gd name="connsiteY2" fmla="*/ 265448 h 265448"/>
                <a:gd name="connsiteX3" fmla="*/ 0 w 767678"/>
                <a:gd name="connsiteY3" fmla="*/ 265448 h 265448"/>
                <a:gd name="connsiteX4" fmla="*/ 0 w 767678"/>
                <a:gd name="connsiteY4" fmla="*/ 0 h 265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7678" h="265448">
                  <a:moveTo>
                    <a:pt x="0" y="0"/>
                  </a:moveTo>
                  <a:lnTo>
                    <a:pt x="767678" y="0"/>
                  </a:lnTo>
                  <a:lnTo>
                    <a:pt x="767678" y="265448"/>
                  </a:lnTo>
                  <a:lnTo>
                    <a:pt x="0" y="265448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algn="ctr" defTabSz="4000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900" dirty="0">
                  <a:latin typeface="Arial" panose="020B0604020202020204" pitchFamily="34" charset="0"/>
                  <a:cs typeface="Arial" panose="020B0604020202020204" pitchFamily="34" charset="0"/>
                </a:rPr>
                <a:t>Protección Civil y Bomberos</a:t>
              </a:r>
            </a:p>
          </p:txBody>
        </p:sp>
        <p:sp>
          <p:nvSpPr>
            <p:cNvPr id="94" name="93 Forma libre"/>
            <p:cNvSpPr/>
            <p:nvPr/>
          </p:nvSpPr>
          <p:spPr>
            <a:xfrm>
              <a:off x="5554781" y="3861532"/>
              <a:ext cx="1141676" cy="215268"/>
            </a:xfrm>
            <a:custGeom>
              <a:avLst/>
              <a:gdLst>
                <a:gd name="connsiteX0" fmla="*/ 0 w 767678"/>
                <a:gd name="connsiteY0" fmla="*/ 0 h 265448"/>
                <a:gd name="connsiteX1" fmla="*/ 767678 w 767678"/>
                <a:gd name="connsiteY1" fmla="*/ 0 h 265448"/>
                <a:gd name="connsiteX2" fmla="*/ 767678 w 767678"/>
                <a:gd name="connsiteY2" fmla="*/ 265448 h 265448"/>
                <a:gd name="connsiteX3" fmla="*/ 0 w 767678"/>
                <a:gd name="connsiteY3" fmla="*/ 265448 h 265448"/>
                <a:gd name="connsiteX4" fmla="*/ 0 w 767678"/>
                <a:gd name="connsiteY4" fmla="*/ 0 h 265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7678" h="265448">
                  <a:moveTo>
                    <a:pt x="0" y="0"/>
                  </a:moveTo>
                  <a:lnTo>
                    <a:pt x="767678" y="0"/>
                  </a:lnTo>
                  <a:lnTo>
                    <a:pt x="767678" y="265448"/>
                  </a:lnTo>
                  <a:lnTo>
                    <a:pt x="0" y="265448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algn="ctr" defTabSz="4000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900" dirty="0">
                  <a:latin typeface="Arial" panose="020B0604020202020204" pitchFamily="34" charset="0"/>
                  <a:cs typeface="Arial" panose="020B0604020202020204" pitchFamily="34" charset="0"/>
                </a:rPr>
                <a:t>Educación</a:t>
              </a:r>
            </a:p>
          </p:txBody>
        </p:sp>
        <p:sp>
          <p:nvSpPr>
            <p:cNvPr id="95" name="94 Forma libre"/>
            <p:cNvSpPr/>
            <p:nvPr/>
          </p:nvSpPr>
          <p:spPr>
            <a:xfrm>
              <a:off x="5556253" y="4184209"/>
              <a:ext cx="1140204" cy="228940"/>
            </a:xfrm>
            <a:custGeom>
              <a:avLst/>
              <a:gdLst>
                <a:gd name="connsiteX0" fmla="*/ 0 w 767678"/>
                <a:gd name="connsiteY0" fmla="*/ 0 h 265448"/>
                <a:gd name="connsiteX1" fmla="*/ 767678 w 767678"/>
                <a:gd name="connsiteY1" fmla="*/ 0 h 265448"/>
                <a:gd name="connsiteX2" fmla="*/ 767678 w 767678"/>
                <a:gd name="connsiteY2" fmla="*/ 265448 h 265448"/>
                <a:gd name="connsiteX3" fmla="*/ 0 w 767678"/>
                <a:gd name="connsiteY3" fmla="*/ 265448 h 265448"/>
                <a:gd name="connsiteX4" fmla="*/ 0 w 767678"/>
                <a:gd name="connsiteY4" fmla="*/ 0 h 265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7678" h="265448">
                  <a:moveTo>
                    <a:pt x="0" y="0"/>
                  </a:moveTo>
                  <a:lnTo>
                    <a:pt x="767678" y="0"/>
                  </a:lnTo>
                  <a:lnTo>
                    <a:pt x="767678" y="265448"/>
                  </a:lnTo>
                  <a:lnTo>
                    <a:pt x="0" y="265448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algn="ctr" defTabSz="4000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900" dirty="0">
                  <a:latin typeface="Arial" panose="020B0604020202020204" pitchFamily="34" charset="0"/>
                  <a:cs typeface="Arial" panose="020B0604020202020204" pitchFamily="34" charset="0"/>
                </a:rPr>
                <a:t>Atención Ciudadana</a:t>
              </a:r>
            </a:p>
          </p:txBody>
        </p:sp>
        <p:sp>
          <p:nvSpPr>
            <p:cNvPr id="96" name="95 Forma libre"/>
            <p:cNvSpPr/>
            <p:nvPr/>
          </p:nvSpPr>
          <p:spPr>
            <a:xfrm>
              <a:off x="5554781" y="4512233"/>
              <a:ext cx="1141677" cy="216183"/>
            </a:xfrm>
            <a:custGeom>
              <a:avLst/>
              <a:gdLst>
                <a:gd name="connsiteX0" fmla="*/ 0 w 751262"/>
                <a:gd name="connsiteY0" fmla="*/ 0 h 265448"/>
                <a:gd name="connsiteX1" fmla="*/ 751262 w 751262"/>
                <a:gd name="connsiteY1" fmla="*/ 0 h 265448"/>
                <a:gd name="connsiteX2" fmla="*/ 751262 w 751262"/>
                <a:gd name="connsiteY2" fmla="*/ 265448 h 265448"/>
                <a:gd name="connsiteX3" fmla="*/ 0 w 751262"/>
                <a:gd name="connsiteY3" fmla="*/ 265448 h 265448"/>
                <a:gd name="connsiteX4" fmla="*/ 0 w 751262"/>
                <a:gd name="connsiteY4" fmla="*/ 0 h 265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51262" h="265448">
                  <a:moveTo>
                    <a:pt x="0" y="0"/>
                  </a:moveTo>
                  <a:lnTo>
                    <a:pt x="751262" y="0"/>
                  </a:lnTo>
                  <a:lnTo>
                    <a:pt x="751262" y="265448"/>
                  </a:lnTo>
                  <a:lnTo>
                    <a:pt x="0" y="265448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algn="ctr" defTabSz="4000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900" dirty="0">
                  <a:latin typeface="Arial" panose="020B0604020202020204" pitchFamily="34" charset="0"/>
                  <a:cs typeface="Arial" panose="020B0604020202020204" pitchFamily="34" charset="0"/>
                </a:rPr>
                <a:t>Comunicación </a:t>
              </a:r>
            </a:p>
          </p:txBody>
        </p:sp>
        <p:sp>
          <p:nvSpPr>
            <p:cNvPr id="97" name="96 Forma libre"/>
            <p:cNvSpPr/>
            <p:nvPr/>
          </p:nvSpPr>
          <p:spPr>
            <a:xfrm>
              <a:off x="5554781" y="4833819"/>
              <a:ext cx="1141677" cy="228675"/>
            </a:xfrm>
            <a:custGeom>
              <a:avLst/>
              <a:gdLst>
                <a:gd name="connsiteX0" fmla="*/ 0 w 767678"/>
                <a:gd name="connsiteY0" fmla="*/ 0 h 265448"/>
                <a:gd name="connsiteX1" fmla="*/ 767678 w 767678"/>
                <a:gd name="connsiteY1" fmla="*/ 0 h 265448"/>
                <a:gd name="connsiteX2" fmla="*/ 767678 w 767678"/>
                <a:gd name="connsiteY2" fmla="*/ 265448 h 265448"/>
                <a:gd name="connsiteX3" fmla="*/ 0 w 767678"/>
                <a:gd name="connsiteY3" fmla="*/ 265448 h 265448"/>
                <a:gd name="connsiteX4" fmla="*/ 0 w 767678"/>
                <a:gd name="connsiteY4" fmla="*/ 0 h 265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7678" h="265448">
                  <a:moveTo>
                    <a:pt x="0" y="0"/>
                  </a:moveTo>
                  <a:lnTo>
                    <a:pt x="767678" y="0"/>
                  </a:lnTo>
                  <a:lnTo>
                    <a:pt x="767678" y="265448"/>
                  </a:lnTo>
                  <a:lnTo>
                    <a:pt x="0" y="265448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algn="ctr" defTabSz="4000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900" dirty="0">
                  <a:latin typeface="Arial" panose="020B0604020202020204" pitchFamily="34" charset="0"/>
                  <a:cs typeface="Arial" panose="020B0604020202020204" pitchFamily="34" charset="0"/>
                </a:rPr>
                <a:t>Nuevas Tecnologías</a:t>
              </a:r>
            </a:p>
          </p:txBody>
        </p:sp>
        <p:sp>
          <p:nvSpPr>
            <p:cNvPr id="98" name="97 Forma libre"/>
            <p:cNvSpPr/>
            <p:nvPr/>
          </p:nvSpPr>
          <p:spPr>
            <a:xfrm>
              <a:off x="5568127" y="5163306"/>
              <a:ext cx="1128331" cy="331193"/>
            </a:xfrm>
            <a:custGeom>
              <a:avLst/>
              <a:gdLst>
                <a:gd name="connsiteX0" fmla="*/ 0 w 887746"/>
                <a:gd name="connsiteY0" fmla="*/ 0 h 265448"/>
                <a:gd name="connsiteX1" fmla="*/ 887746 w 887746"/>
                <a:gd name="connsiteY1" fmla="*/ 0 h 265448"/>
                <a:gd name="connsiteX2" fmla="*/ 887746 w 887746"/>
                <a:gd name="connsiteY2" fmla="*/ 265448 h 265448"/>
                <a:gd name="connsiteX3" fmla="*/ 0 w 887746"/>
                <a:gd name="connsiteY3" fmla="*/ 265448 h 265448"/>
                <a:gd name="connsiteX4" fmla="*/ 0 w 887746"/>
                <a:gd name="connsiteY4" fmla="*/ 0 h 265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7746" h="265448">
                  <a:moveTo>
                    <a:pt x="0" y="0"/>
                  </a:moveTo>
                  <a:lnTo>
                    <a:pt x="887746" y="0"/>
                  </a:lnTo>
                  <a:lnTo>
                    <a:pt x="887746" y="265448"/>
                  </a:lnTo>
                  <a:lnTo>
                    <a:pt x="0" y="265448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algn="ctr" defTabSz="4000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900" dirty="0">
                  <a:latin typeface="Arial" panose="020B0604020202020204" pitchFamily="34" charset="0"/>
                  <a:cs typeface="Arial" panose="020B0604020202020204" pitchFamily="34" charset="0"/>
                </a:rPr>
                <a:t>Servicios Concesionado</a:t>
              </a:r>
              <a:r>
                <a:rPr lang="es-MX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s</a:t>
              </a:r>
            </a:p>
          </p:txBody>
        </p:sp>
        <p:sp>
          <p:nvSpPr>
            <p:cNvPr id="99" name="98 Forma libre"/>
            <p:cNvSpPr/>
            <p:nvPr/>
          </p:nvSpPr>
          <p:spPr>
            <a:xfrm>
              <a:off x="5556253" y="5597272"/>
              <a:ext cx="1140204" cy="210446"/>
            </a:xfrm>
            <a:custGeom>
              <a:avLst/>
              <a:gdLst>
                <a:gd name="connsiteX0" fmla="*/ 0 w 767678"/>
                <a:gd name="connsiteY0" fmla="*/ 0 h 265448"/>
                <a:gd name="connsiteX1" fmla="*/ 767678 w 767678"/>
                <a:gd name="connsiteY1" fmla="*/ 0 h 265448"/>
                <a:gd name="connsiteX2" fmla="*/ 767678 w 767678"/>
                <a:gd name="connsiteY2" fmla="*/ 265448 h 265448"/>
                <a:gd name="connsiteX3" fmla="*/ 0 w 767678"/>
                <a:gd name="connsiteY3" fmla="*/ 265448 h 265448"/>
                <a:gd name="connsiteX4" fmla="*/ 0 w 767678"/>
                <a:gd name="connsiteY4" fmla="*/ 0 h 265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7678" h="265448">
                  <a:moveTo>
                    <a:pt x="0" y="0"/>
                  </a:moveTo>
                  <a:lnTo>
                    <a:pt x="767678" y="0"/>
                  </a:lnTo>
                  <a:lnTo>
                    <a:pt x="767678" y="265448"/>
                  </a:lnTo>
                  <a:lnTo>
                    <a:pt x="0" y="265448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algn="ctr" defTabSz="4000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900" dirty="0">
                  <a:latin typeface="Arial" panose="020B0604020202020204" pitchFamily="34" charset="0"/>
                  <a:cs typeface="Arial" panose="020B0604020202020204" pitchFamily="34" charset="0"/>
                </a:rPr>
                <a:t>Jurídico</a:t>
              </a:r>
            </a:p>
          </p:txBody>
        </p:sp>
        <p:sp>
          <p:nvSpPr>
            <p:cNvPr id="100" name="99 Forma libre"/>
            <p:cNvSpPr/>
            <p:nvPr/>
          </p:nvSpPr>
          <p:spPr>
            <a:xfrm>
              <a:off x="6848191" y="2521949"/>
              <a:ext cx="1120605" cy="470059"/>
            </a:xfrm>
            <a:custGeom>
              <a:avLst/>
              <a:gdLst>
                <a:gd name="connsiteX0" fmla="*/ 0 w 860840"/>
                <a:gd name="connsiteY0" fmla="*/ 0 h 470473"/>
                <a:gd name="connsiteX1" fmla="*/ 860840 w 860840"/>
                <a:gd name="connsiteY1" fmla="*/ 0 h 470473"/>
                <a:gd name="connsiteX2" fmla="*/ 860840 w 860840"/>
                <a:gd name="connsiteY2" fmla="*/ 470473 h 470473"/>
                <a:gd name="connsiteX3" fmla="*/ 0 w 860840"/>
                <a:gd name="connsiteY3" fmla="*/ 470473 h 470473"/>
                <a:gd name="connsiteX4" fmla="*/ 0 w 860840"/>
                <a:gd name="connsiteY4" fmla="*/ 0 h 4704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0840" h="470473">
                  <a:moveTo>
                    <a:pt x="0" y="0"/>
                  </a:moveTo>
                  <a:lnTo>
                    <a:pt x="860840" y="0"/>
                  </a:lnTo>
                  <a:lnTo>
                    <a:pt x="860840" y="470473"/>
                  </a:lnTo>
                  <a:lnTo>
                    <a:pt x="0" y="470473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6350" tIns="6350" rIns="6350" bIns="6350" spcCol="1270" anchor="ctr"/>
            <a:lstStyle/>
            <a:p>
              <a:pPr algn="ctr" defTabSz="4445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TESORERÍA</a:t>
              </a:r>
            </a:p>
          </p:txBody>
        </p:sp>
        <p:sp>
          <p:nvSpPr>
            <p:cNvPr id="101" name="100 Forma libre"/>
            <p:cNvSpPr/>
            <p:nvPr/>
          </p:nvSpPr>
          <p:spPr>
            <a:xfrm>
              <a:off x="7056482" y="3083082"/>
              <a:ext cx="912314" cy="287900"/>
            </a:xfrm>
            <a:custGeom>
              <a:avLst/>
              <a:gdLst>
                <a:gd name="connsiteX0" fmla="*/ 0 w 705706"/>
                <a:gd name="connsiteY0" fmla="*/ 0 h 265448"/>
                <a:gd name="connsiteX1" fmla="*/ 705706 w 705706"/>
                <a:gd name="connsiteY1" fmla="*/ 0 h 265448"/>
                <a:gd name="connsiteX2" fmla="*/ 705706 w 705706"/>
                <a:gd name="connsiteY2" fmla="*/ 265448 h 265448"/>
                <a:gd name="connsiteX3" fmla="*/ 0 w 705706"/>
                <a:gd name="connsiteY3" fmla="*/ 265448 h 265448"/>
                <a:gd name="connsiteX4" fmla="*/ 0 w 705706"/>
                <a:gd name="connsiteY4" fmla="*/ 0 h 265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5706" h="265448">
                  <a:moveTo>
                    <a:pt x="0" y="0"/>
                  </a:moveTo>
                  <a:lnTo>
                    <a:pt x="705706" y="0"/>
                  </a:lnTo>
                  <a:lnTo>
                    <a:pt x="705706" y="265448"/>
                  </a:lnTo>
                  <a:lnTo>
                    <a:pt x="0" y="265448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6350" tIns="6350" rIns="6350" bIns="6350" spcCol="1270" anchor="ctr"/>
            <a:lstStyle/>
            <a:p>
              <a:pPr algn="ctr" defTabSz="4445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000" dirty="0">
                  <a:latin typeface="Arial" panose="020B0604020202020204" pitchFamily="34" charset="0"/>
                  <a:cs typeface="Arial" panose="020B0604020202020204" pitchFamily="34" charset="0"/>
                </a:rPr>
                <a:t>Ingresos y SIIF</a:t>
              </a:r>
            </a:p>
          </p:txBody>
        </p:sp>
        <p:sp>
          <p:nvSpPr>
            <p:cNvPr id="102" name="101 Forma libre"/>
            <p:cNvSpPr/>
            <p:nvPr/>
          </p:nvSpPr>
          <p:spPr>
            <a:xfrm>
              <a:off x="7056482" y="3460020"/>
              <a:ext cx="912314" cy="258654"/>
            </a:xfrm>
            <a:custGeom>
              <a:avLst/>
              <a:gdLst>
                <a:gd name="connsiteX0" fmla="*/ 0 w 705706"/>
                <a:gd name="connsiteY0" fmla="*/ 0 h 265448"/>
                <a:gd name="connsiteX1" fmla="*/ 705706 w 705706"/>
                <a:gd name="connsiteY1" fmla="*/ 0 h 265448"/>
                <a:gd name="connsiteX2" fmla="*/ 705706 w 705706"/>
                <a:gd name="connsiteY2" fmla="*/ 265448 h 265448"/>
                <a:gd name="connsiteX3" fmla="*/ 0 w 705706"/>
                <a:gd name="connsiteY3" fmla="*/ 265448 h 265448"/>
                <a:gd name="connsiteX4" fmla="*/ 0 w 705706"/>
                <a:gd name="connsiteY4" fmla="*/ 0 h 265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5706" h="265448">
                  <a:moveTo>
                    <a:pt x="0" y="0"/>
                  </a:moveTo>
                  <a:lnTo>
                    <a:pt x="705706" y="0"/>
                  </a:lnTo>
                  <a:lnTo>
                    <a:pt x="705706" y="265448"/>
                  </a:lnTo>
                  <a:lnTo>
                    <a:pt x="0" y="265448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6350" tIns="6350" rIns="6350" bIns="6350" spcCol="1270" anchor="ctr"/>
            <a:lstStyle/>
            <a:p>
              <a:pPr algn="ctr" defTabSz="4445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000" dirty="0">
                  <a:latin typeface="Arial" panose="020B0604020202020204" pitchFamily="34" charset="0"/>
                  <a:cs typeface="Arial" panose="020B0604020202020204" pitchFamily="34" charset="0"/>
                </a:rPr>
                <a:t>Egresos</a:t>
              </a:r>
            </a:p>
          </p:txBody>
        </p:sp>
        <p:sp>
          <p:nvSpPr>
            <p:cNvPr id="103" name="102 Forma libre"/>
            <p:cNvSpPr/>
            <p:nvPr/>
          </p:nvSpPr>
          <p:spPr>
            <a:xfrm>
              <a:off x="7056483" y="3836956"/>
              <a:ext cx="912313" cy="271301"/>
            </a:xfrm>
            <a:custGeom>
              <a:avLst/>
              <a:gdLst>
                <a:gd name="connsiteX0" fmla="*/ 0 w 846978"/>
                <a:gd name="connsiteY0" fmla="*/ 0 h 265448"/>
                <a:gd name="connsiteX1" fmla="*/ 846978 w 846978"/>
                <a:gd name="connsiteY1" fmla="*/ 0 h 265448"/>
                <a:gd name="connsiteX2" fmla="*/ 846978 w 846978"/>
                <a:gd name="connsiteY2" fmla="*/ 265448 h 265448"/>
                <a:gd name="connsiteX3" fmla="*/ 0 w 846978"/>
                <a:gd name="connsiteY3" fmla="*/ 265448 h 265448"/>
                <a:gd name="connsiteX4" fmla="*/ 0 w 846978"/>
                <a:gd name="connsiteY4" fmla="*/ 0 h 265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6978" h="265448">
                  <a:moveTo>
                    <a:pt x="0" y="0"/>
                  </a:moveTo>
                  <a:lnTo>
                    <a:pt x="846978" y="0"/>
                  </a:lnTo>
                  <a:lnTo>
                    <a:pt x="846978" y="265448"/>
                  </a:lnTo>
                  <a:lnTo>
                    <a:pt x="0" y="265448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6350" tIns="6350" rIns="6350" bIns="6350" spcCol="1270" anchor="ctr"/>
            <a:lstStyle/>
            <a:p>
              <a:pPr algn="ctr" defTabSz="4445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000" dirty="0">
                  <a:latin typeface="Arial" panose="020B0604020202020204" pitchFamily="34" charset="0"/>
                  <a:cs typeface="Arial" panose="020B0604020202020204" pitchFamily="34" charset="0"/>
                </a:rPr>
                <a:t>Adquisiciones</a:t>
              </a:r>
            </a:p>
          </p:txBody>
        </p:sp>
        <p:sp>
          <p:nvSpPr>
            <p:cNvPr id="104" name="103 Forma libre"/>
            <p:cNvSpPr/>
            <p:nvPr/>
          </p:nvSpPr>
          <p:spPr>
            <a:xfrm>
              <a:off x="7056482" y="4213894"/>
              <a:ext cx="912314" cy="298340"/>
            </a:xfrm>
            <a:custGeom>
              <a:avLst/>
              <a:gdLst>
                <a:gd name="connsiteX0" fmla="*/ 0 w 705706"/>
                <a:gd name="connsiteY0" fmla="*/ 0 h 265448"/>
                <a:gd name="connsiteX1" fmla="*/ 705706 w 705706"/>
                <a:gd name="connsiteY1" fmla="*/ 0 h 265448"/>
                <a:gd name="connsiteX2" fmla="*/ 705706 w 705706"/>
                <a:gd name="connsiteY2" fmla="*/ 265448 h 265448"/>
                <a:gd name="connsiteX3" fmla="*/ 0 w 705706"/>
                <a:gd name="connsiteY3" fmla="*/ 265448 h 265448"/>
                <a:gd name="connsiteX4" fmla="*/ 0 w 705706"/>
                <a:gd name="connsiteY4" fmla="*/ 0 h 265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5706" h="265448">
                  <a:moveTo>
                    <a:pt x="0" y="0"/>
                  </a:moveTo>
                  <a:lnTo>
                    <a:pt x="705706" y="0"/>
                  </a:lnTo>
                  <a:lnTo>
                    <a:pt x="705706" y="265448"/>
                  </a:lnTo>
                  <a:lnTo>
                    <a:pt x="0" y="265448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6350" tIns="6350" rIns="6350" bIns="6350" spcCol="1270" anchor="ctr"/>
            <a:lstStyle/>
            <a:p>
              <a:pPr algn="ctr" defTabSz="4445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000" dirty="0">
                  <a:latin typeface="Arial" panose="020B0604020202020204" pitchFamily="34" charset="0"/>
                  <a:cs typeface="Arial" panose="020B0604020202020204" pitchFamily="34" charset="0"/>
                </a:rPr>
                <a:t>Recursos Humanos</a:t>
              </a:r>
            </a:p>
          </p:txBody>
        </p:sp>
        <p:sp>
          <p:nvSpPr>
            <p:cNvPr id="105" name="104 Forma libre"/>
            <p:cNvSpPr/>
            <p:nvPr/>
          </p:nvSpPr>
          <p:spPr>
            <a:xfrm>
              <a:off x="7056483" y="4604375"/>
              <a:ext cx="912313" cy="291081"/>
            </a:xfrm>
            <a:custGeom>
              <a:avLst/>
              <a:gdLst>
                <a:gd name="connsiteX0" fmla="*/ 0 w 705706"/>
                <a:gd name="connsiteY0" fmla="*/ 0 h 265448"/>
                <a:gd name="connsiteX1" fmla="*/ 705706 w 705706"/>
                <a:gd name="connsiteY1" fmla="*/ 0 h 265448"/>
                <a:gd name="connsiteX2" fmla="*/ 705706 w 705706"/>
                <a:gd name="connsiteY2" fmla="*/ 265448 h 265448"/>
                <a:gd name="connsiteX3" fmla="*/ 0 w 705706"/>
                <a:gd name="connsiteY3" fmla="*/ 265448 h 265448"/>
                <a:gd name="connsiteX4" fmla="*/ 0 w 705706"/>
                <a:gd name="connsiteY4" fmla="*/ 0 h 265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5706" h="265448">
                  <a:moveTo>
                    <a:pt x="0" y="0"/>
                  </a:moveTo>
                  <a:lnTo>
                    <a:pt x="705706" y="0"/>
                  </a:lnTo>
                  <a:lnTo>
                    <a:pt x="705706" y="265448"/>
                  </a:lnTo>
                  <a:lnTo>
                    <a:pt x="0" y="265448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6350" tIns="6350" rIns="6350" bIns="6350" spcCol="1270" anchor="ctr"/>
            <a:lstStyle/>
            <a:p>
              <a:pPr algn="ctr" defTabSz="4445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000" dirty="0">
                  <a:latin typeface="Arial" panose="020B0604020202020204" pitchFamily="34" charset="0"/>
                  <a:cs typeface="Arial" panose="020B0604020202020204" pitchFamily="34" charset="0"/>
                </a:rPr>
                <a:t>Sistemas</a:t>
              </a:r>
            </a:p>
          </p:txBody>
        </p:sp>
        <p:sp>
          <p:nvSpPr>
            <p:cNvPr id="106" name="105 Forma libre"/>
            <p:cNvSpPr/>
            <p:nvPr/>
          </p:nvSpPr>
          <p:spPr>
            <a:xfrm>
              <a:off x="8088298" y="2523049"/>
              <a:ext cx="1128329" cy="506435"/>
            </a:xfrm>
            <a:custGeom>
              <a:avLst/>
              <a:gdLst>
                <a:gd name="connsiteX0" fmla="*/ 0 w 860840"/>
                <a:gd name="connsiteY0" fmla="*/ 0 h 470473"/>
                <a:gd name="connsiteX1" fmla="*/ 860840 w 860840"/>
                <a:gd name="connsiteY1" fmla="*/ 0 h 470473"/>
                <a:gd name="connsiteX2" fmla="*/ 860840 w 860840"/>
                <a:gd name="connsiteY2" fmla="*/ 470473 h 470473"/>
                <a:gd name="connsiteX3" fmla="*/ 0 w 860840"/>
                <a:gd name="connsiteY3" fmla="*/ 470473 h 470473"/>
                <a:gd name="connsiteX4" fmla="*/ 0 w 860840"/>
                <a:gd name="connsiteY4" fmla="*/ 0 h 4704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0840" h="470473">
                  <a:moveTo>
                    <a:pt x="0" y="0"/>
                  </a:moveTo>
                  <a:lnTo>
                    <a:pt x="860840" y="0"/>
                  </a:lnTo>
                  <a:lnTo>
                    <a:pt x="860840" y="470473"/>
                  </a:lnTo>
                  <a:lnTo>
                    <a:pt x="0" y="470473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6350" tIns="6350" rIns="6350" bIns="6350" spcCol="1270" anchor="ctr"/>
            <a:lstStyle/>
            <a:p>
              <a:pPr algn="ctr" defTabSz="4445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SECRETARÍA DE SERVICIOS MUNICIPALES</a:t>
              </a:r>
              <a:r>
                <a:rPr lang="es-MX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</p:txBody>
        </p:sp>
        <p:sp>
          <p:nvSpPr>
            <p:cNvPr id="107" name="106 Forma libre"/>
            <p:cNvSpPr/>
            <p:nvPr/>
          </p:nvSpPr>
          <p:spPr>
            <a:xfrm>
              <a:off x="8278949" y="3146834"/>
              <a:ext cx="937677" cy="474882"/>
            </a:xfrm>
            <a:custGeom>
              <a:avLst/>
              <a:gdLst>
                <a:gd name="connsiteX0" fmla="*/ 0 w 633100"/>
                <a:gd name="connsiteY0" fmla="*/ 0 h 380558"/>
                <a:gd name="connsiteX1" fmla="*/ 633100 w 633100"/>
                <a:gd name="connsiteY1" fmla="*/ 0 h 380558"/>
                <a:gd name="connsiteX2" fmla="*/ 633100 w 633100"/>
                <a:gd name="connsiteY2" fmla="*/ 380558 h 380558"/>
                <a:gd name="connsiteX3" fmla="*/ 0 w 633100"/>
                <a:gd name="connsiteY3" fmla="*/ 380558 h 380558"/>
                <a:gd name="connsiteX4" fmla="*/ 0 w 633100"/>
                <a:gd name="connsiteY4" fmla="*/ 0 h 380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3100" h="380558">
                  <a:moveTo>
                    <a:pt x="0" y="0"/>
                  </a:moveTo>
                  <a:lnTo>
                    <a:pt x="633100" y="0"/>
                  </a:lnTo>
                  <a:lnTo>
                    <a:pt x="633100" y="380558"/>
                  </a:lnTo>
                  <a:lnTo>
                    <a:pt x="0" y="380558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5715" tIns="5715" rIns="5715" bIns="5715" spcCol="1270" anchor="ctr"/>
            <a:lstStyle/>
            <a:p>
              <a:pPr algn="ctr" defTabSz="4000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000" dirty="0">
                  <a:latin typeface="Arial" panose="020B0604020202020204" pitchFamily="34" charset="0"/>
                  <a:cs typeface="Arial" panose="020B0604020202020204" pitchFamily="34" charset="0"/>
                </a:rPr>
                <a:t>Vialidad, Bacheo y Limpieza </a:t>
              </a:r>
              <a:endParaRPr lang="es-MX" sz="9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8" name="107 Forma libre"/>
            <p:cNvSpPr/>
            <p:nvPr/>
          </p:nvSpPr>
          <p:spPr>
            <a:xfrm>
              <a:off x="8278949" y="3699879"/>
              <a:ext cx="937679" cy="400789"/>
            </a:xfrm>
            <a:custGeom>
              <a:avLst/>
              <a:gdLst>
                <a:gd name="connsiteX0" fmla="*/ 0 w 633100"/>
                <a:gd name="connsiteY0" fmla="*/ 0 h 380558"/>
                <a:gd name="connsiteX1" fmla="*/ 633100 w 633100"/>
                <a:gd name="connsiteY1" fmla="*/ 0 h 380558"/>
                <a:gd name="connsiteX2" fmla="*/ 633100 w 633100"/>
                <a:gd name="connsiteY2" fmla="*/ 380558 h 380558"/>
                <a:gd name="connsiteX3" fmla="*/ 0 w 633100"/>
                <a:gd name="connsiteY3" fmla="*/ 380558 h 380558"/>
                <a:gd name="connsiteX4" fmla="*/ 0 w 633100"/>
                <a:gd name="connsiteY4" fmla="*/ 0 h 380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3100" h="380558">
                  <a:moveTo>
                    <a:pt x="0" y="0"/>
                  </a:moveTo>
                  <a:lnTo>
                    <a:pt x="633100" y="0"/>
                  </a:lnTo>
                  <a:lnTo>
                    <a:pt x="633100" y="380558"/>
                  </a:lnTo>
                  <a:lnTo>
                    <a:pt x="0" y="380558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6350" tIns="6350" rIns="6350" bIns="6350" spcCol="1270" anchor="ctr"/>
            <a:lstStyle/>
            <a:p>
              <a:pPr algn="ctr" defTabSz="4445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000" dirty="0">
                  <a:latin typeface="Arial" panose="020B0604020202020204" pitchFamily="34" charset="0"/>
                  <a:cs typeface="Arial" panose="020B0604020202020204" pitchFamily="34" charset="0"/>
                </a:rPr>
                <a:t>Anti Grafiti</a:t>
              </a:r>
            </a:p>
          </p:txBody>
        </p:sp>
        <p:sp>
          <p:nvSpPr>
            <p:cNvPr id="109" name="108 Forma libre"/>
            <p:cNvSpPr/>
            <p:nvPr/>
          </p:nvSpPr>
          <p:spPr>
            <a:xfrm>
              <a:off x="8285764" y="4195038"/>
              <a:ext cx="930862" cy="301342"/>
            </a:xfrm>
            <a:custGeom>
              <a:avLst/>
              <a:gdLst>
                <a:gd name="connsiteX0" fmla="*/ 0 w 633100"/>
                <a:gd name="connsiteY0" fmla="*/ 0 h 265669"/>
                <a:gd name="connsiteX1" fmla="*/ 633100 w 633100"/>
                <a:gd name="connsiteY1" fmla="*/ 0 h 265669"/>
                <a:gd name="connsiteX2" fmla="*/ 633100 w 633100"/>
                <a:gd name="connsiteY2" fmla="*/ 265669 h 265669"/>
                <a:gd name="connsiteX3" fmla="*/ 0 w 633100"/>
                <a:gd name="connsiteY3" fmla="*/ 265669 h 265669"/>
                <a:gd name="connsiteX4" fmla="*/ 0 w 633100"/>
                <a:gd name="connsiteY4" fmla="*/ 0 h 265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3100" h="265669">
                  <a:moveTo>
                    <a:pt x="0" y="0"/>
                  </a:moveTo>
                  <a:lnTo>
                    <a:pt x="633100" y="0"/>
                  </a:lnTo>
                  <a:lnTo>
                    <a:pt x="633100" y="265669"/>
                  </a:lnTo>
                  <a:lnTo>
                    <a:pt x="0" y="265669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6350" tIns="6350" rIns="6350" bIns="6350" spcCol="1270" anchor="ctr"/>
            <a:lstStyle/>
            <a:p>
              <a:pPr algn="ctr" defTabSz="4445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000" dirty="0">
                  <a:latin typeface="Arial" panose="020B0604020202020204" pitchFamily="34" charset="0"/>
                  <a:cs typeface="Arial" panose="020B0604020202020204" pitchFamily="34" charset="0"/>
                </a:rPr>
                <a:t> Alumbrado </a:t>
              </a:r>
            </a:p>
          </p:txBody>
        </p:sp>
        <p:sp>
          <p:nvSpPr>
            <p:cNvPr id="110" name="109 Forma libre"/>
            <p:cNvSpPr/>
            <p:nvPr/>
          </p:nvSpPr>
          <p:spPr>
            <a:xfrm>
              <a:off x="8292989" y="4593649"/>
              <a:ext cx="923637" cy="569657"/>
            </a:xfrm>
            <a:custGeom>
              <a:avLst/>
              <a:gdLst>
                <a:gd name="connsiteX0" fmla="*/ 0 w 633100"/>
                <a:gd name="connsiteY0" fmla="*/ 0 h 195508"/>
                <a:gd name="connsiteX1" fmla="*/ 633100 w 633100"/>
                <a:gd name="connsiteY1" fmla="*/ 0 h 195508"/>
                <a:gd name="connsiteX2" fmla="*/ 633100 w 633100"/>
                <a:gd name="connsiteY2" fmla="*/ 195508 h 195508"/>
                <a:gd name="connsiteX3" fmla="*/ 0 w 633100"/>
                <a:gd name="connsiteY3" fmla="*/ 195508 h 195508"/>
                <a:gd name="connsiteX4" fmla="*/ 0 w 633100"/>
                <a:gd name="connsiteY4" fmla="*/ 0 h 19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3100" h="195508">
                  <a:moveTo>
                    <a:pt x="0" y="0"/>
                  </a:moveTo>
                  <a:lnTo>
                    <a:pt x="633100" y="0"/>
                  </a:lnTo>
                  <a:lnTo>
                    <a:pt x="633100" y="195508"/>
                  </a:lnTo>
                  <a:lnTo>
                    <a:pt x="0" y="195508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6350" tIns="6350" rIns="6350" bIns="6350" spcCol="1270" anchor="ctr"/>
            <a:lstStyle/>
            <a:p>
              <a:pPr algn="ctr" defTabSz="4445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000" dirty="0">
                  <a:latin typeface="Arial" panose="020B0604020202020204" pitchFamily="34" charset="0"/>
                  <a:cs typeface="Arial" panose="020B0604020202020204" pitchFamily="34" charset="0"/>
                </a:rPr>
                <a:t>Recolección de Basura y Mascotas</a:t>
              </a:r>
            </a:p>
          </p:txBody>
        </p:sp>
        <p:sp>
          <p:nvSpPr>
            <p:cNvPr id="111" name="110 Forma libre"/>
            <p:cNvSpPr/>
            <p:nvPr/>
          </p:nvSpPr>
          <p:spPr>
            <a:xfrm>
              <a:off x="1696288" y="1756896"/>
              <a:ext cx="2596507" cy="520180"/>
            </a:xfrm>
            <a:custGeom>
              <a:avLst/>
              <a:gdLst>
                <a:gd name="connsiteX0" fmla="*/ 0 w 2423569"/>
                <a:gd name="connsiteY0" fmla="*/ 0 h 437173"/>
                <a:gd name="connsiteX1" fmla="*/ 2423569 w 2423569"/>
                <a:gd name="connsiteY1" fmla="*/ 0 h 437173"/>
                <a:gd name="connsiteX2" fmla="*/ 2423569 w 2423569"/>
                <a:gd name="connsiteY2" fmla="*/ 437173 h 437173"/>
                <a:gd name="connsiteX3" fmla="*/ 0 w 2423569"/>
                <a:gd name="connsiteY3" fmla="*/ 437173 h 437173"/>
                <a:gd name="connsiteX4" fmla="*/ 0 w 2423569"/>
                <a:gd name="connsiteY4" fmla="*/ 0 h 4371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23569" h="437173">
                  <a:moveTo>
                    <a:pt x="0" y="0"/>
                  </a:moveTo>
                  <a:lnTo>
                    <a:pt x="2423569" y="0"/>
                  </a:lnTo>
                  <a:lnTo>
                    <a:pt x="2423569" y="437173"/>
                  </a:lnTo>
                  <a:lnTo>
                    <a:pt x="0" y="4371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>
                <a:alpha val="66000"/>
              </a:srgbClr>
            </a:solidFill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6350" tIns="6350" rIns="6350" bIns="6350" spcCol="1270" anchor="ctr"/>
            <a:lstStyle/>
            <a:p>
              <a:pPr algn="ctr" defTabSz="444500" fontAlgn="auto">
                <a:spcAft>
                  <a:spcPts val="0"/>
                </a:spcAft>
                <a:defRPr/>
              </a:pPr>
              <a:r>
                <a:rPr lang="es-MX" sz="1050" b="1" dirty="0">
                  <a:latin typeface="Arial" panose="020B0604020202020204" pitchFamily="34" charset="0"/>
                  <a:cs typeface="Arial" panose="020B0604020202020204" pitchFamily="34" charset="0"/>
                </a:rPr>
                <a:t>J. GUILLERMO RODRÍGUEZ MORALES</a:t>
              </a:r>
            </a:p>
            <a:p>
              <a:pPr algn="ctr" defTabSz="444500" fontAlgn="auto">
                <a:spcAft>
                  <a:spcPts val="0"/>
                </a:spcAft>
                <a:defRPr/>
              </a:pPr>
              <a:r>
                <a:rPr lang="es-MX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Secretario Particular</a:t>
              </a:r>
            </a:p>
            <a:p>
              <a:pPr algn="ctr" defTabSz="444500" fontAlgn="auto">
                <a:spcAft>
                  <a:spcPts val="0"/>
                </a:spcAft>
                <a:defRPr/>
              </a:pPr>
              <a:r>
                <a:rPr lang="es-MX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DDRA03</a:t>
              </a:r>
            </a:p>
          </p:txBody>
        </p:sp>
        <p:sp>
          <p:nvSpPr>
            <p:cNvPr id="114" name="113 Forma libre"/>
            <p:cNvSpPr/>
            <p:nvPr/>
          </p:nvSpPr>
          <p:spPr>
            <a:xfrm>
              <a:off x="8292989" y="5271328"/>
              <a:ext cx="923639" cy="450867"/>
            </a:xfrm>
            <a:custGeom>
              <a:avLst/>
              <a:gdLst>
                <a:gd name="connsiteX0" fmla="*/ 0 w 633100"/>
                <a:gd name="connsiteY0" fmla="*/ 0 h 654766"/>
                <a:gd name="connsiteX1" fmla="*/ 633100 w 633100"/>
                <a:gd name="connsiteY1" fmla="*/ 0 h 654766"/>
                <a:gd name="connsiteX2" fmla="*/ 633100 w 633100"/>
                <a:gd name="connsiteY2" fmla="*/ 654766 h 654766"/>
                <a:gd name="connsiteX3" fmla="*/ 0 w 633100"/>
                <a:gd name="connsiteY3" fmla="*/ 654766 h 654766"/>
                <a:gd name="connsiteX4" fmla="*/ 0 w 633100"/>
                <a:gd name="connsiteY4" fmla="*/ 0 h 654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3100" h="654766">
                  <a:moveTo>
                    <a:pt x="0" y="0"/>
                  </a:moveTo>
                  <a:lnTo>
                    <a:pt x="633100" y="0"/>
                  </a:lnTo>
                  <a:lnTo>
                    <a:pt x="633100" y="654766"/>
                  </a:lnTo>
                  <a:lnTo>
                    <a:pt x="0" y="654766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5080" tIns="5080" rIns="5080" bIns="5080" spcCol="1270" anchor="ctr"/>
            <a:lstStyle/>
            <a:p>
              <a:pPr algn="ctr" defTabSz="3556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050" b="1" dirty="0">
                  <a:latin typeface="Arial" panose="020B0604020202020204" pitchFamily="34" charset="0"/>
                  <a:cs typeface="Arial" panose="020B0604020202020204" pitchFamily="34" charset="0"/>
                </a:rPr>
                <a:t>Servicios</a:t>
              </a:r>
              <a:r>
                <a:rPr lang="es-MX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r>
                <a:rPr lang="es-MX" sz="1050" b="1" dirty="0">
                  <a:latin typeface="Arial" panose="020B0604020202020204" pitchFamily="34" charset="0"/>
                  <a:cs typeface="Arial" panose="020B0604020202020204" pitchFamily="34" charset="0"/>
                </a:rPr>
                <a:t>Generales</a:t>
              </a:r>
              <a:endParaRPr lang="es-MX" sz="9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" name="1 Título"/>
          <p:cNvSpPr txBox="1">
            <a:spLocks/>
          </p:cNvSpPr>
          <p:nvPr/>
        </p:nvSpPr>
        <p:spPr>
          <a:xfrm>
            <a:off x="395536" y="60183"/>
            <a:ext cx="8352928" cy="92021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PRESIDENCIA MUNICIPAL</a:t>
            </a: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ORGANIGRAMA GENERAL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5" name="124 Conector recto"/>
          <p:cNvCxnSpPr/>
          <p:nvPr/>
        </p:nvCxnSpPr>
        <p:spPr>
          <a:xfrm flipH="1">
            <a:off x="4133850" y="2009775"/>
            <a:ext cx="341313" cy="1588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17" name="116 Forma libre"/>
          <p:cNvSpPr/>
          <p:nvPr/>
        </p:nvSpPr>
        <p:spPr>
          <a:xfrm>
            <a:off x="2768875" y="1086194"/>
            <a:ext cx="3319820" cy="583714"/>
          </a:xfrm>
          <a:custGeom>
            <a:avLst/>
            <a:gdLst>
              <a:gd name="connsiteX0" fmla="*/ 0 w 3319820"/>
              <a:gd name="connsiteY0" fmla="*/ 0 h 583714"/>
              <a:gd name="connsiteX1" fmla="*/ 3319820 w 3319820"/>
              <a:gd name="connsiteY1" fmla="*/ 0 h 583714"/>
              <a:gd name="connsiteX2" fmla="*/ 3319820 w 3319820"/>
              <a:gd name="connsiteY2" fmla="*/ 583714 h 583714"/>
              <a:gd name="connsiteX3" fmla="*/ 0 w 3319820"/>
              <a:gd name="connsiteY3" fmla="*/ 583714 h 583714"/>
              <a:gd name="connsiteX4" fmla="*/ 0 w 3319820"/>
              <a:gd name="connsiteY4" fmla="*/ 0 h 583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19820" h="583714">
                <a:moveTo>
                  <a:pt x="0" y="0"/>
                </a:moveTo>
                <a:lnTo>
                  <a:pt x="3319820" y="0"/>
                </a:lnTo>
                <a:lnTo>
                  <a:pt x="3319820" y="583714"/>
                </a:lnTo>
                <a:lnTo>
                  <a:pt x="0" y="58371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2">
                  <a:hueOff val="0"/>
                  <a:satOff val="0"/>
                  <a:shade val="51000"/>
                  <a:satMod val="130000"/>
                  <a:lumMod val="99000"/>
                  <a:lumOff val="1000"/>
                  <a:alpha val="50000"/>
                </a:schemeClr>
              </a:gs>
              <a:gs pos="80000">
                <a:schemeClr val="accent2">
                  <a:hueOff val="0"/>
                  <a:satOff val="0"/>
                  <a:lumOff val="0"/>
                  <a:alphaOff val="0"/>
                  <a:shade val="93000"/>
                  <a:satMod val="130000"/>
                </a:schemeClr>
              </a:gs>
              <a:gs pos="100000">
                <a:schemeClr val="accent2">
                  <a:hueOff val="0"/>
                  <a:satOff val="0"/>
                  <a:lumOff val="0"/>
                  <a:alphaOff val="0"/>
                  <a:shade val="94000"/>
                  <a:satMod val="135000"/>
                </a:schemeClr>
              </a:gs>
            </a:gsLst>
          </a:gradFill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6985" tIns="6985" rIns="6985" bIns="6985" spcCol="1270" anchor="ctr"/>
          <a:lstStyle/>
          <a:p>
            <a:pPr algn="ctr" defTabSz="488950" fontAlgn="auto">
              <a:spcAft>
                <a:spcPts val="0"/>
              </a:spcAft>
              <a:defRPr/>
            </a:pPr>
            <a:r>
              <a:rPr lang="es-MX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RICARDO AGUIRRE GUTIÉRREZ</a:t>
            </a:r>
          </a:p>
          <a:p>
            <a:pPr algn="ctr" defTabSz="488950" fontAlgn="auto">
              <a:spcAft>
                <a:spcPts val="0"/>
              </a:spcAft>
              <a:defRPr/>
            </a:pPr>
            <a:r>
              <a:rPr lang="es-MX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Presidente Municipal </a:t>
            </a:r>
          </a:p>
          <a:p>
            <a:pPr algn="ctr" defTabSz="488950" fontAlgn="auto">
              <a:spcAft>
                <a:spcPts val="0"/>
              </a:spcAft>
              <a:defRPr/>
            </a:pPr>
            <a:r>
              <a:rPr lang="es-MX" sz="900" b="1" dirty="0">
                <a:solidFill>
                  <a:schemeClr val="tx1"/>
                </a:solidFill>
              </a:rPr>
              <a:t>MSRA02</a:t>
            </a:r>
            <a:endParaRPr lang="es-MX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9" name="228 Conector recto"/>
          <p:cNvCxnSpPr/>
          <p:nvPr/>
        </p:nvCxnSpPr>
        <p:spPr>
          <a:xfrm flipV="1">
            <a:off x="684213" y="2349500"/>
            <a:ext cx="7912100" cy="23813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39" name="138 Conector recto"/>
          <p:cNvCxnSpPr/>
          <p:nvPr/>
        </p:nvCxnSpPr>
        <p:spPr>
          <a:xfrm>
            <a:off x="4356100" y="2357438"/>
            <a:ext cx="0" cy="141287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40" name="139 Conector recto"/>
          <p:cNvCxnSpPr/>
          <p:nvPr/>
        </p:nvCxnSpPr>
        <p:spPr>
          <a:xfrm>
            <a:off x="5795963" y="2373313"/>
            <a:ext cx="0" cy="141287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41" name="140 Conector recto"/>
          <p:cNvCxnSpPr/>
          <p:nvPr/>
        </p:nvCxnSpPr>
        <p:spPr>
          <a:xfrm>
            <a:off x="7518400" y="2366963"/>
            <a:ext cx="0" cy="141287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42" name="141 Conector recto"/>
          <p:cNvCxnSpPr/>
          <p:nvPr/>
        </p:nvCxnSpPr>
        <p:spPr>
          <a:xfrm>
            <a:off x="8596313" y="2349500"/>
            <a:ext cx="0" cy="13970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43" name="142 Conector recto"/>
          <p:cNvCxnSpPr/>
          <p:nvPr/>
        </p:nvCxnSpPr>
        <p:spPr>
          <a:xfrm flipH="1">
            <a:off x="684213" y="2373313"/>
            <a:ext cx="0" cy="115887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44" name="143 Conector recto"/>
          <p:cNvCxnSpPr/>
          <p:nvPr/>
        </p:nvCxnSpPr>
        <p:spPr>
          <a:xfrm flipH="1">
            <a:off x="1908175" y="2373313"/>
            <a:ext cx="0" cy="141287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45" name="144 Conector recto"/>
          <p:cNvCxnSpPr/>
          <p:nvPr/>
        </p:nvCxnSpPr>
        <p:spPr>
          <a:xfrm>
            <a:off x="3132138" y="2349500"/>
            <a:ext cx="0" cy="13970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48" name="147 Conector recto"/>
          <p:cNvCxnSpPr/>
          <p:nvPr/>
        </p:nvCxnSpPr>
        <p:spPr>
          <a:xfrm flipV="1">
            <a:off x="4475163" y="1670050"/>
            <a:ext cx="0" cy="67945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3091" name="Imagen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88913"/>
            <a:ext cx="1657350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6" name="115 Forma libre"/>
          <p:cNvSpPr/>
          <p:nvPr/>
        </p:nvSpPr>
        <p:spPr>
          <a:xfrm>
            <a:off x="5387838" y="5938625"/>
            <a:ext cx="1128379" cy="226680"/>
          </a:xfrm>
          <a:custGeom>
            <a:avLst/>
            <a:gdLst>
              <a:gd name="connsiteX0" fmla="*/ 0 w 767678"/>
              <a:gd name="connsiteY0" fmla="*/ 0 h 265448"/>
              <a:gd name="connsiteX1" fmla="*/ 767678 w 767678"/>
              <a:gd name="connsiteY1" fmla="*/ 0 h 265448"/>
              <a:gd name="connsiteX2" fmla="*/ 767678 w 767678"/>
              <a:gd name="connsiteY2" fmla="*/ 265448 h 265448"/>
              <a:gd name="connsiteX3" fmla="*/ 0 w 767678"/>
              <a:gd name="connsiteY3" fmla="*/ 265448 h 265448"/>
              <a:gd name="connsiteX4" fmla="*/ 0 w 767678"/>
              <a:gd name="connsiteY4" fmla="*/ 0 h 265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678" h="265448">
                <a:moveTo>
                  <a:pt x="0" y="0"/>
                </a:moveTo>
                <a:lnTo>
                  <a:pt x="767678" y="0"/>
                </a:lnTo>
                <a:lnTo>
                  <a:pt x="767678" y="265448"/>
                </a:lnTo>
                <a:lnTo>
                  <a:pt x="0" y="265448"/>
                </a:lnTo>
                <a:lnTo>
                  <a:pt x="0" y="0"/>
                </a:ln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5715" tIns="5715" rIns="5715" bIns="5715" spcCol="1270" anchor="ctr"/>
          <a:lstStyle/>
          <a:p>
            <a:pPr algn="ctr" defTabSz="40005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s-MX" sz="900" dirty="0">
                <a:latin typeface="Arial" panose="020B0604020202020204" pitchFamily="34" charset="0"/>
                <a:cs typeface="Arial" panose="020B0604020202020204" pitchFamily="34" charset="0"/>
              </a:rPr>
              <a:t>Defensoría Jurídica</a:t>
            </a:r>
          </a:p>
        </p:txBody>
      </p:sp>
      <p:sp>
        <p:nvSpPr>
          <p:cNvPr id="118" name="117 Forma libre"/>
          <p:cNvSpPr/>
          <p:nvPr/>
        </p:nvSpPr>
        <p:spPr>
          <a:xfrm>
            <a:off x="5220072" y="3140968"/>
            <a:ext cx="178655" cy="288277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882775"/>
                </a:lnTo>
                <a:lnTo>
                  <a:pt x="178655" y="2882775"/>
                </a:lnTo>
              </a:path>
            </a:pathLst>
          </a:custGeom>
          <a:noFill/>
          <a:scene3d>
            <a:camera prst="orthographicFront"/>
            <a:lightRig rig="threePt" dir="t">
              <a:rot lat="0" lon="0" rev="7500000"/>
            </a:lightRig>
          </a:scene3d>
          <a:sp3d z="-40000" prstMaterial="matte"/>
        </p:spPr>
        <p:style>
          <a:lnRef idx="2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20" name="119 Forma libre"/>
          <p:cNvSpPr/>
          <p:nvPr/>
        </p:nvSpPr>
        <p:spPr>
          <a:xfrm>
            <a:off x="5220072" y="3498553"/>
            <a:ext cx="178655" cy="288277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882775"/>
                </a:lnTo>
                <a:lnTo>
                  <a:pt x="178655" y="2882775"/>
                </a:lnTo>
              </a:path>
            </a:pathLst>
          </a:custGeom>
          <a:noFill/>
          <a:scene3d>
            <a:camera prst="orthographicFront"/>
            <a:lightRig rig="threePt" dir="t">
              <a:rot lat="0" lon="0" rev="7500000"/>
            </a:lightRig>
          </a:scene3d>
          <a:sp3d z="-40000" prstMaterial="matte"/>
        </p:spPr>
        <p:style>
          <a:lnRef idx="2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17" name="216 Forma libre"/>
          <p:cNvSpPr/>
          <p:nvPr/>
        </p:nvSpPr>
        <p:spPr bwMode="auto">
          <a:xfrm>
            <a:off x="3779912" y="2526562"/>
            <a:ext cx="1296144" cy="470390"/>
          </a:xfrm>
          <a:custGeom>
            <a:avLst/>
            <a:gdLst>
              <a:gd name="connsiteX0" fmla="*/ 0 w 1147737"/>
              <a:gd name="connsiteY0" fmla="*/ 0 h 470473"/>
              <a:gd name="connsiteX1" fmla="*/ 1147737 w 1147737"/>
              <a:gd name="connsiteY1" fmla="*/ 0 h 470473"/>
              <a:gd name="connsiteX2" fmla="*/ 1147737 w 1147737"/>
              <a:gd name="connsiteY2" fmla="*/ 470473 h 470473"/>
              <a:gd name="connsiteX3" fmla="*/ 0 w 1147737"/>
              <a:gd name="connsiteY3" fmla="*/ 470473 h 470473"/>
              <a:gd name="connsiteX4" fmla="*/ 0 w 1147737"/>
              <a:gd name="connsiteY4" fmla="*/ 0 h 470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7737" h="470473">
                <a:moveTo>
                  <a:pt x="0" y="0"/>
                </a:moveTo>
                <a:lnTo>
                  <a:pt x="1147737" y="0"/>
                </a:lnTo>
                <a:lnTo>
                  <a:pt x="1147737" y="470473"/>
                </a:lnTo>
                <a:lnTo>
                  <a:pt x="0" y="470473"/>
                </a:lnTo>
                <a:lnTo>
                  <a:pt x="0" y="0"/>
                </a:ln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6350" tIns="6350" rIns="6350" bIns="6350" spcCol="1270" anchor="ctr"/>
          <a:lstStyle/>
          <a:p>
            <a:pPr algn="ctr" defTabSz="44450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SECRETARÍA DE OBRAS PÚBLICAS</a:t>
            </a:r>
          </a:p>
        </p:txBody>
      </p:sp>
      <p:sp>
        <p:nvSpPr>
          <p:cNvPr id="238" name="237 Forma libre"/>
          <p:cNvSpPr/>
          <p:nvPr/>
        </p:nvSpPr>
        <p:spPr bwMode="auto">
          <a:xfrm>
            <a:off x="6732240" y="3405540"/>
            <a:ext cx="129132" cy="175165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751962"/>
                </a:lnTo>
                <a:lnTo>
                  <a:pt x="129126" y="1751962"/>
                </a:lnTo>
              </a:path>
            </a:pathLst>
          </a:custGeom>
          <a:noFill/>
          <a:scene3d>
            <a:camera prst="orthographicFront"/>
            <a:lightRig rig="threePt" dir="t">
              <a:rot lat="0" lon="0" rev="7500000"/>
            </a:lightRig>
          </a:scene3d>
          <a:sp3d z="-40000" prstMaterial="matte"/>
        </p:spPr>
        <p:style>
          <a:lnRef idx="2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39" name="238 Forma libre"/>
          <p:cNvSpPr/>
          <p:nvPr/>
        </p:nvSpPr>
        <p:spPr bwMode="auto">
          <a:xfrm>
            <a:off x="6876256" y="5010179"/>
            <a:ext cx="912352" cy="291029"/>
          </a:xfrm>
          <a:custGeom>
            <a:avLst/>
            <a:gdLst>
              <a:gd name="connsiteX0" fmla="*/ 0 w 705706"/>
              <a:gd name="connsiteY0" fmla="*/ 0 h 265448"/>
              <a:gd name="connsiteX1" fmla="*/ 705706 w 705706"/>
              <a:gd name="connsiteY1" fmla="*/ 0 h 265448"/>
              <a:gd name="connsiteX2" fmla="*/ 705706 w 705706"/>
              <a:gd name="connsiteY2" fmla="*/ 265448 h 265448"/>
              <a:gd name="connsiteX3" fmla="*/ 0 w 705706"/>
              <a:gd name="connsiteY3" fmla="*/ 265448 h 265448"/>
              <a:gd name="connsiteX4" fmla="*/ 0 w 705706"/>
              <a:gd name="connsiteY4" fmla="*/ 0 h 265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5706" h="265448">
                <a:moveTo>
                  <a:pt x="0" y="0"/>
                </a:moveTo>
                <a:lnTo>
                  <a:pt x="705706" y="0"/>
                </a:lnTo>
                <a:lnTo>
                  <a:pt x="705706" y="265448"/>
                </a:lnTo>
                <a:lnTo>
                  <a:pt x="0" y="265448"/>
                </a:lnTo>
                <a:lnTo>
                  <a:pt x="0" y="0"/>
                </a:ln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6350" tIns="6350" rIns="6350" bIns="6350" spcCol="1270" anchor="ctr"/>
          <a:lstStyle/>
          <a:p>
            <a:pPr algn="ctr" defTabSz="44450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s-MX" sz="1000" dirty="0">
                <a:latin typeface="Arial" panose="020B0604020202020204" pitchFamily="34" charset="0"/>
                <a:cs typeface="Arial" panose="020B0604020202020204" pitchFamily="34" charset="0"/>
              </a:rPr>
              <a:t>Contabilidad</a:t>
            </a:r>
          </a:p>
        </p:txBody>
      </p:sp>
      <p:sp>
        <p:nvSpPr>
          <p:cNvPr id="324" name="323 Forma libre"/>
          <p:cNvSpPr/>
          <p:nvPr/>
        </p:nvSpPr>
        <p:spPr bwMode="auto">
          <a:xfrm>
            <a:off x="7980126" y="3913858"/>
            <a:ext cx="118651" cy="153136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531637"/>
                </a:lnTo>
                <a:lnTo>
                  <a:pt x="118646" y="1531637"/>
                </a:lnTo>
              </a:path>
            </a:pathLst>
          </a:custGeom>
          <a:noFill/>
          <a:scene3d>
            <a:camera prst="orthographicFront"/>
            <a:lightRig rig="threePt" dir="t">
              <a:rot lat="0" lon="0" rev="7500000"/>
            </a:lightRig>
          </a:scene3d>
          <a:sp3d z="-40000" prstMaterial="matte"/>
        </p:spPr>
        <p:style>
          <a:lnRef idx="2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3" name="1 Título"/>
          <p:cNvSpPr txBox="1">
            <a:spLocks/>
          </p:cNvSpPr>
          <p:nvPr/>
        </p:nvSpPr>
        <p:spPr>
          <a:xfrm>
            <a:off x="179512" y="6453336"/>
            <a:ext cx="8856983" cy="2857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FECHA DE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ACTUALIZACIÓN: 11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SEPTIEMBRE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2015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NOTA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NO SE TIENEN PUESTOS PÚBLICOS VACANTES AL MOMENTO.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352928" cy="1143000"/>
          </a:xfrm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PRESIDENCIA </a:t>
            </a: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MUNICIPAL</a:t>
            </a:r>
            <a:b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ORGANIGRAMA GENERAL DE TESORERÍA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805112" y="1484784"/>
            <a:ext cx="3368281" cy="74959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9 Rectángulo redondeado"/>
          <p:cNvSpPr/>
          <p:nvPr/>
        </p:nvSpPr>
        <p:spPr>
          <a:xfrm>
            <a:off x="2906195" y="1628800"/>
            <a:ext cx="3368281" cy="79208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Calibri"/>
                <a:cs typeface="Times New Roman"/>
              </a:rPr>
              <a:t>JOSÉ LUIS OYARZABAL GARZA</a:t>
            </a:r>
            <a:endParaRPr lang="es-MX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050" b="1" dirty="0">
                <a:latin typeface="Arial"/>
                <a:ea typeface="Calibri"/>
                <a:cs typeface="Times New Roman"/>
              </a:rPr>
              <a:t>TESORERÍA MUNICIPAL</a:t>
            </a:r>
            <a:endParaRPr lang="es-MX" sz="105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5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SCRA01</a:t>
            </a:r>
            <a:endParaRPr lang="es-MX" sz="1050" b="1" dirty="0">
              <a:ea typeface="Calibri"/>
              <a:cs typeface="Times New Roman"/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6008986" y="3118698"/>
            <a:ext cx="2044180" cy="76528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4" name="13 Rectángulo redondeado"/>
          <p:cNvSpPr/>
          <p:nvPr/>
        </p:nvSpPr>
        <p:spPr>
          <a:xfrm>
            <a:off x="289423" y="4951923"/>
            <a:ext cx="1872208" cy="79447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14 Rectángulo redondeado"/>
          <p:cNvSpPr/>
          <p:nvPr/>
        </p:nvSpPr>
        <p:spPr>
          <a:xfrm>
            <a:off x="2553877" y="4951923"/>
            <a:ext cx="2044180" cy="79447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15 Rectángulo redondeado"/>
          <p:cNvSpPr/>
          <p:nvPr/>
        </p:nvSpPr>
        <p:spPr>
          <a:xfrm>
            <a:off x="7162784" y="4943613"/>
            <a:ext cx="1745703" cy="79447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0" name="19 Rectángulo redondeado"/>
          <p:cNvSpPr/>
          <p:nvPr/>
        </p:nvSpPr>
        <p:spPr>
          <a:xfrm>
            <a:off x="740120" y="3118698"/>
            <a:ext cx="2044180" cy="76528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2" name="21 Rectángulo redondeado"/>
          <p:cNvSpPr/>
          <p:nvPr/>
        </p:nvSpPr>
        <p:spPr>
          <a:xfrm>
            <a:off x="825390" y="3222071"/>
            <a:ext cx="2027677" cy="864097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GLAFIRO AYALA SOTO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latin typeface="Arial" pitchFamily="34" charset="0"/>
                <a:cs typeface="Arial" pitchFamily="34" charset="0"/>
              </a:rPr>
              <a:t>DIRECTOR DE INGRESOS Y  SIIF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latin typeface="Arial" pitchFamily="34" charset="0"/>
                <a:cs typeface="Arial" pitchFamily="34" charset="0"/>
              </a:rPr>
              <a:t>DDRA01</a:t>
            </a: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1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/>
          </a:p>
        </p:txBody>
      </p:sp>
      <p:sp>
        <p:nvSpPr>
          <p:cNvPr id="23" name="22 Rectángulo redondeado"/>
          <p:cNvSpPr/>
          <p:nvPr/>
        </p:nvSpPr>
        <p:spPr>
          <a:xfrm>
            <a:off x="2805112" y="5125311"/>
            <a:ext cx="1934957" cy="869999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NORMA IRENE BELTRÁN MENA</a:t>
            </a: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latin typeface="Arial" pitchFamily="34" charset="0"/>
                <a:ea typeface="Calibri"/>
                <a:cs typeface="Arial" pitchFamily="34" charset="0"/>
              </a:rPr>
              <a:t>CONTABILIDAD GENERAL</a:t>
            </a: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DDRA04</a:t>
            </a:r>
            <a:endParaRPr lang="es-MX" sz="1000" b="1" dirty="0">
              <a:latin typeface="Arial" pitchFamily="34" charset="0"/>
              <a:ea typeface="Calibri"/>
              <a:cs typeface="Arial" pitchFamily="34" charset="0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s-MX" sz="1200" dirty="0">
                <a:latin typeface="Arial"/>
                <a:ea typeface="Calibri"/>
                <a:cs typeface="Times New Roman"/>
              </a:rPr>
              <a:t> </a:t>
            </a:r>
            <a:endParaRPr lang="es-MX" sz="12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600" dirty="0"/>
          </a:p>
        </p:txBody>
      </p:sp>
      <p:sp>
        <p:nvSpPr>
          <p:cNvPr id="26" name="25 Rectángulo redondeado"/>
          <p:cNvSpPr/>
          <p:nvPr/>
        </p:nvSpPr>
        <p:spPr>
          <a:xfrm>
            <a:off x="6129816" y="3222072"/>
            <a:ext cx="2027677" cy="864096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JORGE TORO GARCÍA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 EGRESOS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DDRA04</a:t>
            </a:r>
            <a:endParaRPr lang="es-MX" sz="1000" dirty="0"/>
          </a:p>
        </p:txBody>
      </p:sp>
      <p:sp>
        <p:nvSpPr>
          <p:cNvPr id="29" name="28 Rectángulo redondeado"/>
          <p:cNvSpPr/>
          <p:nvPr/>
        </p:nvSpPr>
        <p:spPr>
          <a:xfrm>
            <a:off x="445994" y="5127969"/>
            <a:ext cx="1852705" cy="869999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FELIPE DE JESÚS AGUIRRE ZAMORA</a:t>
            </a:r>
            <a:endParaRPr lang="es-MX" sz="11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RECURSOS HUMANOS</a:t>
            </a:r>
            <a:endParaRPr lang="es-MX" sz="1000" b="1" dirty="0">
              <a:latin typeface="Arial" pitchFamily="34" charset="0"/>
              <a:ea typeface="Calibri"/>
              <a:cs typeface="Arial" pitchFamily="34" charset="0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DDRA04</a:t>
            </a:r>
            <a:endParaRPr lang="es-MX" sz="1000" b="1" dirty="0">
              <a:latin typeface="Arial" pitchFamily="34" charset="0"/>
              <a:ea typeface="Calibri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/>
          </a:p>
        </p:txBody>
      </p:sp>
      <p:cxnSp>
        <p:nvCxnSpPr>
          <p:cNvPr id="30" name="29 Conector recto"/>
          <p:cNvCxnSpPr/>
          <p:nvPr/>
        </p:nvCxnSpPr>
        <p:spPr>
          <a:xfrm>
            <a:off x="1816100" y="2708275"/>
            <a:ext cx="5348288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>
            <a:off x="1236933" y="4293096"/>
            <a:ext cx="6787725" cy="1031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>
            <a:off x="1816100" y="2678113"/>
            <a:ext cx="0" cy="452437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34 Conector recto"/>
          <p:cNvCxnSpPr>
            <a:endCxn id="14" idx="0"/>
          </p:cNvCxnSpPr>
          <p:nvPr/>
        </p:nvCxnSpPr>
        <p:spPr>
          <a:xfrm flipH="1">
            <a:off x="1225527" y="4303414"/>
            <a:ext cx="11406" cy="648509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7" name="36 Conector recto"/>
          <p:cNvCxnSpPr>
            <a:endCxn id="15" idx="0"/>
          </p:cNvCxnSpPr>
          <p:nvPr/>
        </p:nvCxnSpPr>
        <p:spPr>
          <a:xfrm>
            <a:off x="3565301" y="4303414"/>
            <a:ext cx="10666" cy="648509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8" name="37 Conector recto"/>
          <p:cNvCxnSpPr/>
          <p:nvPr/>
        </p:nvCxnSpPr>
        <p:spPr>
          <a:xfrm>
            <a:off x="7164388" y="2708275"/>
            <a:ext cx="0" cy="42227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>
            <a:off x="7997257" y="4303414"/>
            <a:ext cx="0" cy="640199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4630795" y="2420888"/>
            <a:ext cx="28543" cy="188252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9" name="38 Rectángulo redondeado"/>
          <p:cNvSpPr/>
          <p:nvPr/>
        </p:nvSpPr>
        <p:spPr>
          <a:xfrm>
            <a:off x="7411624" y="5125311"/>
            <a:ext cx="1633631" cy="97859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LINO ESPARZA DE LA GARZA</a:t>
            </a:r>
            <a:endParaRPr lang="es-MX" sz="12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/>
                <a:ea typeface="Calibri"/>
                <a:cs typeface="Times New Roman"/>
              </a:rPr>
              <a:t>DIRECTOR DE ADQUISICIONES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DDRA03</a:t>
            </a:r>
            <a:endParaRPr lang="es-MX" sz="10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/>
          </a:p>
        </p:txBody>
      </p:sp>
      <p:pic>
        <p:nvPicPr>
          <p:cNvPr id="21553" name="Imagen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333375"/>
            <a:ext cx="1655762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27 Rectángulo redondeado"/>
          <p:cNvSpPr/>
          <p:nvPr/>
        </p:nvSpPr>
        <p:spPr>
          <a:xfrm>
            <a:off x="3568245" y="3104271"/>
            <a:ext cx="2044180" cy="79447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3" name="32 Rectángulo redondeado"/>
          <p:cNvSpPr/>
          <p:nvPr/>
        </p:nvSpPr>
        <p:spPr>
          <a:xfrm>
            <a:off x="3674043" y="3223821"/>
            <a:ext cx="2027677" cy="849335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GERARDO IZABAL RODRÍGUEZ </a:t>
            </a: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DIRECTOR DE SISTEMAS </a:t>
            </a: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s-MX" sz="1200" dirty="0">
                <a:latin typeface="Arial"/>
                <a:ea typeface="Calibri"/>
                <a:cs typeface="Times New Roman"/>
              </a:rPr>
              <a:t> </a:t>
            </a:r>
            <a:endParaRPr lang="es-MX" sz="12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600" dirty="0"/>
          </a:p>
        </p:txBody>
      </p:sp>
      <p:sp>
        <p:nvSpPr>
          <p:cNvPr id="27" name="1 Título"/>
          <p:cNvSpPr txBox="1">
            <a:spLocks/>
          </p:cNvSpPr>
          <p:nvPr/>
        </p:nvSpPr>
        <p:spPr>
          <a:xfrm>
            <a:off x="179512" y="6525344"/>
            <a:ext cx="8856983" cy="2857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FECHA DE ACTUALIZACIÓN: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SEPTIEMBRE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2015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NOTA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NO SE TIENEN PUESTOS PÚBLICOS VACANTES AL MOMENTO</a:t>
            </a:r>
          </a:p>
        </p:txBody>
      </p:sp>
      <p:cxnSp>
        <p:nvCxnSpPr>
          <p:cNvPr id="40" name="39 Conector recto"/>
          <p:cNvCxnSpPr/>
          <p:nvPr/>
        </p:nvCxnSpPr>
        <p:spPr>
          <a:xfrm flipH="1">
            <a:off x="5993089" y="4303414"/>
            <a:ext cx="15897" cy="648509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6" name="45 Rectángulo redondeado"/>
          <p:cNvSpPr/>
          <p:nvPr/>
        </p:nvSpPr>
        <p:spPr>
          <a:xfrm>
            <a:off x="5045709" y="4960233"/>
            <a:ext cx="1894760" cy="777850"/>
          </a:xfrm>
          <a:prstGeom prst="roundRect">
            <a:avLst>
              <a:gd name="adj" fmla="val 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9" name="48 Rectángulo redondeado"/>
          <p:cNvSpPr/>
          <p:nvPr/>
        </p:nvSpPr>
        <p:spPr>
          <a:xfrm>
            <a:off x="5277230" y="5151926"/>
            <a:ext cx="1705172" cy="84604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JAVIER MURILLO PINEDA</a:t>
            </a: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 smtClean="0">
                <a:latin typeface="Arial" pitchFamily="34" charset="0"/>
                <a:ea typeface="Calibri"/>
                <a:cs typeface="Arial" pitchFamily="34" charset="0"/>
              </a:rPr>
              <a:t>AUXILIAR</a:t>
            </a:r>
            <a:endParaRPr lang="es-MX" sz="1000" b="1" dirty="0">
              <a:latin typeface="Arial" pitchFamily="34" charset="0"/>
              <a:ea typeface="Calibri"/>
              <a:cs typeface="Arial" pitchFamily="34" charset="0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 smtClean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CARA05</a:t>
            </a:r>
            <a:endParaRPr lang="es-MX" sz="1000" b="1" dirty="0">
              <a:latin typeface="Arial" pitchFamily="34" charset="0"/>
              <a:ea typeface="Calibri"/>
              <a:cs typeface="Arial" pitchFamily="34" charset="0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s-MX" sz="1200" dirty="0">
                <a:latin typeface="Arial"/>
                <a:ea typeface="Calibri"/>
                <a:cs typeface="Times New Roman"/>
              </a:rPr>
              <a:t> </a:t>
            </a:r>
            <a:endParaRPr lang="es-MX" sz="12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31 Conector recto"/>
          <p:cNvCxnSpPr/>
          <p:nvPr/>
        </p:nvCxnSpPr>
        <p:spPr>
          <a:xfrm>
            <a:off x="1558925" y="2535238"/>
            <a:ext cx="0" cy="452437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8" name="37 Conector recto"/>
          <p:cNvCxnSpPr/>
          <p:nvPr/>
        </p:nvCxnSpPr>
        <p:spPr>
          <a:xfrm>
            <a:off x="7688263" y="2565400"/>
            <a:ext cx="0" cy="42227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4527550" y="2276475"/>
            <a:ext cx="0" cy="8270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352928" cy="1143000"/>
          </a:xfrm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PRESIDENCIA </a:t>
            </a: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MUNICIPAL</a:t>
            </a: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ORGANIGRAMA DE </a:t>
            </a:r>
            <a:r>
              <a:rPr lang="es-MX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DIRECCIÓN DE ADQUISICIONES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805112" y="1340768"/>
            <a:ext cx="3368281" cy="74959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9 Rectángulo redondeado"/>
          <p:cNvSpPr/>
          <p:nvPr/>
        </p:nvSpPr>
        <p:spPr>
          <a:xfrm>
            <a:off x="2906195" y="1484784"/>
            <a:ext cx="3368281" cy="79208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4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Calibri"/>
                <a:cs typeface="Times New Roman"/>
              </a:rPr>
              <a:t>LINO ESPARZA DE LA GARZA</a:t>
            </a:r>
            <a:endParaRPr lang="es-MX" sz="11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latin typeface="Arial"/>
                <a:ea typeface="Calibri"/>
                <a:cs typeface="Times New Roman"/>
              </a:rPr>
              <a:t>DIRECTOR DE ADQUISICIONES</a:t>
            </a:r>
            <a:endParaRPr lang="es-MX" sz="1100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DDRA03</a:t>
            </a:r>
            <a:endParaRPr lang="es-MX" sz="1100" dirty="0">
              <a:ea typeface="Calibri"/>
              <a:cs typeface="Times New Roman"/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6157890" y="2708920"/>
            <a:ext cx="2365948" cy="64807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14 Rectángulo redondeado"/>
          <p:cNvSpPr/>
          <p:nvPr/>
        </p:nvSpPr>
        <p:spPr>
          <a:xfrm>
            <a:off x="3131840" y="2708920"/>
            <a:ext cx="2664296" cy="64807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0" name="19 Rectángulo redondeado"/>
          <p:cNvSpPr/>
          <p:nvPr/>
        </p:nvSpPr>
        <p:spPr>
          <a:xfrm>
            <a:off x="265120" y="2738108"/>
            <a:ext cx="2290656" cy="618884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2" name="21 Rectángulo redondeado"/>
          <p:cNvSpPr/>
          <p:nvPr/>
        </p:nvSpPr>
        <p:spPr>
          <a:xfrm>
            <a:off x="350390" y="2841481"/>
            <a:ext cx="2349402" cy="63272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AMELIA SOLÍS ROSALES</a:t>
            </a:r>
            <a:endParaRPr lang="es-MX" sz="12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000" b="1" dirty="0">
                <a:latin typeface="Arial"/>
                <a:ea typeface="Calibri"/>
                <a:cs typeface="Times New Roman"/>
              </a:rPr>
              <a:t>SECRETARIA</a:t>
            </a:r>
            <a:endParaRPr lang="es-MX" sz="10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000" b="1" dirty="0">
                <a:solidFill>
                  <a:srgbClr val="000000"/>
                </a:solidFill>
                <a:ea typeface="Times New Roman"/>
                <a:cs typeface="Times New Roman"/>
              </a:rPr>
              <a:t>JDRA02</a:t>
            </a:r>
            <a:endParaRPr lang="es-MX" sz="10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1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/>
          </a:p>
        </p:txBody>
      </p:sp>
      <p:sp>
        <p:nvSpPr>
          <p:cNvPr id="23" name="22 Rectángulo redondeado"/>
          <p:cNvSpPr/>
          <p:nvPr/>
        </p:nvSpPr>
        <p:spPr>
          <a:xfrm>
            <a:off x="3203848" y="2841481"/>
            <a:ext cx="2736304" cy="661909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VERONICA SALDIVAR MAGAÑA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5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ASISTENTE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5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JDRA02</a:t>
            </a: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  </a:t>
            </a:r>
            <a:endParaRPr lang="es-MX" sz="12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600" dirty="0"/>
          </a:p>
        </p:txBody>
      </p:sp>
      <p:sp>
        <p:nvSpPr>
          <p:cNvPr id="26" name="25 Rectángulo redondeado"/>
          <p:cNvSpPr/>
          <p:nvPr/>
        </p:nvSpPr>
        <p:spPr>
          <a:xfrm>
            <a:off x="6260183" y="2841482"/>
            <a:ext cx="2416273" cy="63272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ERIKA GONZÁLEZ DE LUNA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000" b="1" dirty="0">
                <a:latin typeface="Arial"/>
                <a:ea typeface="Calibri"/>
                <a:cs typeface="Times New Roman"/>
              </a:rPr>
              <a:t>ASISTENTE</a:t>
            </a:r>
            <a:endParaRPr lang="es-MX" sz="10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0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OTRA07</a:t>
            </a:r>
            <a:endParaRPr lang="es-MX" sz="10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/>
          </a:p>
        </p:txBody>
      </p:sp>
      <p:cxnSp>
        <p:nvCxnSpPr>
          <p:cNvPr id="30" name="29 Conector recto"/>
          <p:cNvCxnSpPr/>
          <p:nvPr/>
        </p:nvCxnSpPr>
        <p:spPr>
          <a:xfrm>
            <a:off x="1547813" y="2565400"/>
            <a:ext cx="611981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22561" name="Imagen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333375"/>
            <a:ext cx="1655762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16 Rectángulo redondeado"/>
          <p:cNvSpPr/>
          <p:nvPr/>
        </p:nvSpPr>
        <p:spPr>
          <a:xfrm>
            <a:off x="251519" y="3717032"/>
            <a:ext cx="2304257" cy="259228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9" name="18 Rectángulo redondeado"/>
          <p:cNvSpPr/>
          <p:nvPr/>
        </p:nvSpPr>
        <p:spPr>
          <a:xfrm>
            <a:off x="336790" y="3861048"/>
            <a:ext cx="2363002" cy="248008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LIMPIEZA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8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MARIO MORENO SERRANO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JEFATURA DE IMAGEN DE PRESIDENCIA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b="1" dirty="0">
                <a:solidFill>
                  <a:srgbClr val="0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JDRA02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MARÍA ESMERALDA VILLEGAS MENDEZ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OTRA08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ROSA LIDIA ESPINOZA GARCÍA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OTRA09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ALMA ROSA MENDEZ GÓMEZ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OTRA09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RITA MOLINA CÁRDENAS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OTRA09</a:t>
            </a: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 smtClean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DORA </a:t>
            </a:r>
            <a:r>
              <a:rPr lang="es-MX" sz="8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LUZ ALCANTARA VÁZQUEZ </a:t>
            </a: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OTRA09</a:t>
            </a: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8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8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800" dirty="0"/>
          </a:p>
        </p:txBody>
      </p:sp>
      <p:sp>
        <p:nvSpPr>
          <p:cNvPr id="21" name="20 Rectángulo redondeado"/>
          <p:cNvSpPr/>
          <p:nvPr/>
        </p:nvSpPr>
        <p:spPr>
          <a:xfrm>
            <a:off x="6156176" y="3717033"/>
            <a:ext cx="2290656" cy="258229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4" name="23 Rectángulo redondeado"/>
          <p:cNvSpPr/>
          <p:nvPr/>
        </p:nvSpPr>
        <p:spPr>
          <a:xfrm>
            <a:off x="6241446" y="3861049"/>
            <a:ext cx="2349402" cy="244827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LIMPIEZA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9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ROSLAINDA HERRERA CAVAZOS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900" b="1" dirty="0">
                <a:solidFill>
                  <a:srgbClr val="0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OTRA09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CLAUDIA NAJERA LEÓN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OTRA09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LAURA FUENTES DÁVILA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OTRA09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CONCEPCIÓN GALINDO BLANCO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OTRA09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MARÍA DEL ROBLE GONZÁLEZ HERNÁNDEZ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OTRA09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ELIZABETH CORONEL MARTÍNEZ </a:t>
            </a: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OTRA09</a:t>
            </a: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9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9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9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900" dirty="0"/>
          </a:p>
        </p:txBody>
      </p:sp>
      <p:sp>
        <p:nvSpPr>
          <p:cNvPr id="25" name="24 Rectángulo redondeado"/>
          <p:cNvSpPr/>
          <p:nvPr/>
        </p:nvSpPr>
        <p:spPr>
          <a:xfrm>
            <a:off x="3193042" y="3707037"/>
            <a:ext cx="2304257" cy="259228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7" name="26 Rectángulo redondeado"/>
          <p:cNvSpPr/>
          <p:nvPr/>
        </p:nvSpPr>
        <p:spPr>
          <a:xfrm>
            <a:off x="3278313" y="3851053"/>
            <a:ext cx="2363002" cy="248008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LIMPIEZA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9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MARICRUZ HERNÁNDEZ</a:t>
            </a:r>
            <a:endParaRPr lang="es-MX" sz="900" b="1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900" b="1" dirty="0">
                <a:solidFill>
                  <a:srgbClr val="0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OTRA09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MARTHA GRIMALDO CEPEDA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OTRA09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LAURA HERNÁNDEZ CORDOVA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OTRA09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LEOPOLDO MORALES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OTRA09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NORMA HERNÁNDEZ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OTRA09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ROSAURA  SANTILLAN </a:t>
            </a: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OTRA09</a:t>
            </a: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MARÍA CRISTINA BUSTOS </a:t>
            </a: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OTRA09</a:t>
            </a: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9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9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900" dirty="0"/>
          </a:p>
        </p:txBody>
      </p:sp>
      <p:sp>
        <p:nvSpPr>
          <p:cNvPr id="29" name="1 Título"/>
          <p:cNvSpPr txBox="1">
            <a:spLocks/>
          </p:cNvSpPr>
          <p:nvPr/>
        </p:nvSpPr>
        <p:spPr>
          <a:xfrm>
            <a:off x="179512" y="6525344"/>
            <a:ext cx="8856983" cy="2857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FECHA DE ACTUALIZACIÓN: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SEPTIEMBRE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2015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NOTA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NO SE TIENEN PUESTOS PÚBLICOS VACANTES AL MOMENTO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352928" cy="1143000"/>
          </a:xfrm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PRESIDENCIA </a:t>
            </a: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MUNICIPAL</a:t>
            </a: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ORGANIGRAMA DE </a:t>
            </a:r>
            <a:r>
              <a:rPr lang="es-MX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DIRECCIÓN DE SISTEMAS 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3557" name="Imagen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333375"/>
            <a:ext cx="1717675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Rectángulo redondeado"/>
          <p:cNvSpPr/>
          <p:nvPr/>
        </p:nvSpPr>
        <p:spPr>
          <a:xfrm>
            <a:off x="2805112" y="2102284"/>
            <a:ext cx="3567088" cy="74959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9 Rectángulo redondeado"/>
          <p:cNvSpPr/>
          <p:nvPr/>
        </p:nvSpPr>
        <p:spPr>
          <a:xfrm>
            <a:off x="2906195" y="2246300"/>
            <a:ext cx="3610021" cy="79208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4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Calibri"/>
                <a:cs typeface="Times New Roman"/>
              </a:rPr>
              <a:t>GERARDO IZABAL RODRÍGUEZ</a:t>
            </a:r>
            <a:endParaRPr lang="es-MX" sz="14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DIRECTOR DE SISTEMAS</a:t>
            </a:r>
            <a:endParaRPr lang="es-MX" sz="1000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ea typeface="Times New Roman"/>
                <a:cs typeface="Times New Roman"/>
              </a:rPr>
              <a:t>CARA03</a:t>
            </a:r>
            <a:endParaRPr lang="es-MX" sz="1000" dirty="0">
              <a:solidFill>
                <a:schemeClr val="tx1"/>
              </a:solidFill>
              <a:ea typeface="Calibri"/>
              <a:cs typeface="Times New Roman"/>
            </a:endParaRPr>
          </a:p>
        </p:txBody>
      </p:sp>
      <p:sp>
        <p:nvSpPr>
          <p:cNvPr id="15" name="14 Rectángulo redondeado"/>
          <p:cNvSpPr/>
          <p:nvPr/>
        </p:nvSpPr>
        <p:spPr>
          <a:xfrm>
            <a:off x="3308790" y="3917223"/>
            <a:ext cx="2487345" cy="79447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3" name="22 Rectángulo redondeado"/>
          <p:cNvSpPr/>
          <p:nvPr/>
        </p:nvSpPr>
        <p:spPr>
          <a:xfrm>
            <a:off x="3414370" y="4049784"/>
            <a:ext cx="2453773" cy="849335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DAGOBERTO GARZA MORENO 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/>
                <a:ea typeface="Times New Roman"/>
                <a:cs typeface="Times New Roman"/>
              </a:rPr>
              <a:t>AUXILIAR</a:t>
            </a:r>
            <a:endParaRPr lang="es-MX" sz="1000" b="1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000" b="1" dirty="0">
                <a:solidFill>
                  <a:schemeClr val="tx1"/>
                </a:solidFill>
                <a:latin typeface="Arial"/>
                <a:ea typeface="Times New Roman"/>
                <a:cs typeface="Times New Roman"/>
              </a:rPr>
              <a:t>OTRA03</a:t>
            </a:r>
            <a:endParaRPr lang="es-MX" sz="1000" b="1" dirty="0">
              <a:solidFill>
                <a:schemeClr val="tx1"/>
              </a:solidFill>
              <a:ea typeface="Calibri"/>
              <a:cs typeface="Times New Roman"/>
            </a:endParaRPr>
          </a:p>
        </p:txBody>
      </p:sp>
      <p:cxnSp>
        <p:nvCxnSpPr>
          <p:cNvPr id="54" name="53 Conector recto"/>
          <p:cNvCxnSpPr/>
          <p:nvPr/>
        </p:nvCxnSpPr>
        <p:spPr>
          <a:xfrm>
            <a:off x="4572000" y="3090863"/>
            <a:ext cx="0" cy="82708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" name="1 Título"/>
          <p:cNvSpPr txBox="1">
            <a:spLocks/>
          </p:cNvSpPr>
          <p:nvPr/>
        </p:nvSpPr>
        <p:spPr>
          <a:xfrm>
            <a:off x="179512" y="6525344"/>
            <a:ext cx="8856983" cy="2857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FECHA DE ACTUALIZACIÓN: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SEPTIEMBRE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2015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NOTA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NO SE TIENEN PUESTOS PÚBLICOS VACANTES AL MOMENTO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352928" cy="1143000"/>
          </a:xfrm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PRESIDENCIA </a:t>
            </a: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MUNICIPAL</a:t>
            </a:r>
            <a:b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ORGANIGRAMA DE </a:t>
            </a:r>
            <a:r>
              <a:rPr lang="es-MX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DIRECCIÓN DE RECURSOS HUMANOS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805112" y="2102284"/>
            <a:ext cx="3567088" cy="74959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9 Rectángulo redondeado"/>
          <p:cNvSpPr/>
          <p:nvPr/>
        </p:nvSpPr>
        <p:spPr>
          <a:xfrm>
            <a:off x="2906195" y="2246300"/>
            <a:ext cx="3610021" cy="79208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4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Calibri"/>
                <a:cs typeface="Times New Roman"/>
              </a:rPr>
              <a:t>FELIPE DE JESÚS AGUIRRE ZAMORA</a:t>
            </a:r>
            <a:endParaRPr lang="es-MX" sz="14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DIRECTOR DE RECURSOS HUMANOS</a:t>
            </a:r>
            <a:endParaRPr lang="es-MX" sz="1000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rgbClr val="000000"/>
                </a:solidFill>
                <a:ea typeface="Times New Roman"/>
                <a:cs typeface="Times New Roman"/>
              </a:rPr>
              <a:t>DDRA04</a:t>
            </a:r>
            <a:endParaRPr lang="es-MX" sz="1000" dirty="0">
              <a:ea typeface="Calibri"/>
              <a:cs typeface="Times New Roman"/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6157890" y="3917223"/>
            <a:ext cx="2365948" cy="76528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14 Rectángulo redondeado"/>
          <p:cNvSpPr/>
          <p:nvPr/>
        </p:nvSpPr>
        <p:spPr>
          <a:xfrm>
            <a:off x="3308791" y="3917223"/>
            <a:ext cx="2260204" cy="79447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0" name="19 Rectángulo redondeado"/>
          <p:cNvSpPr/>
          <p:nvPr/>
        </p:nvSpPr>
        <p:spPr>
          <a:xfrm>
            <a:off x="265120" y="3946411"/>
            <a:ext cx="2290656" cy="76528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2" name="21 Rectángulo redondeado"/>
          <p:cNvSpPr/>
          <p:nvPr/>
        </p:nvSpPr>
        <p:spPr>
          <a:xfrm>
            <a:off x="350390" y="4049784"/>
            <a:ext cx="2349402" cy="864097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YESSICA D. CALDERÓN SÁNCHEZ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000" b="1" dirty="0">
                <a:latin typeface="Arial"/>
                <a:ea typeface="Calibri"/>
                <a:cs typeface="Times New Roman"/>
              </a:rPr>
              <a:t>ASISTENTE</a:t>
            </a:r>
            <a:endParaRPr lang="es-MX" sz="10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0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OTRA04</a:t>
            </a:r>
            <a:endParaRPr lang="es-MX" sz="10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1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/>
          </a:p>
        </p:txBody>
      </p:sp>
      <p:sp>
        <p:nvSpPr>
          <p:cNvPr id="23" name="22 Rectángulo redondeado"/>
          <p:cNvSpPr/>
          <p:nvPr/>
        </p:nvSpPr>
        <p:spPr>
          <a:xfrm>
            <a:off x="3414371" y="4049784"/>
            <a:ext cx="2226632" cy="849335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ROSA BERTHA MORENO CARRILLO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AUXILIAR</a:t>
            </a:r>
            <a:endParaRPr lang="es-MX" sz="10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0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OTRA02</a:t>
            </a:r>
            <a:endParaRPr lang="es-MX" sz="1000" b="1" dirty="0">
              <a:ea typeface="Calibri"/>
              <a:cs typeface="Times New Roman"/>
            </a:endParaRPr>
          </a:p>
        </p:txBody>
      </p:sp>
      <p:sp>
        <p:nvSpPr>
          <p:cNvPr id="26" name="25 Rectángulo redondeado"/>
          <p:cNvSpPr/>
          <p:nvPr/>
        </p:nvSpPr>
        <p:spPr>
          <a:xfrm>
            <a:off x="6260183" y="4049785"/>
            <a:ext cx="2416273" cy="864096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MARÍA TERESA DÁVILA GUTIÉRREZ </a:t>
            </a: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AUXILIAR</a:t>
            </a:r>
            <a:endParaRPr lang="es-MX" sz="10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0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OTRA02</a:t>
            </a:r>
            <a:endParaRPr lang="es-MX" sz="10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/>
          </a:p>
        </p:txBody>
      </p:sp>
      <p:cxnSp>
        <p:nvCxnSpPr>
          <p:cNvPr id="30" name="29 Conector recto"/>
          <p:cNvCxnSpPr/>
          <p:nvPr/>
        </p:nvCxnSpPr>
        <p:spPr>
          <a:xfrm>
            <a:off x="1476375" y="3500438"/>
            <a:ext cx="6119813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>
            <a:off x="1470025" y="3481388"/>
            <a:ext cx="0" cy="452437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8" name="37 Conector recto"/>
          <p:cNvCxnSpPr/>
          <p:nvPr/>
        </p:nvCxnSpPr>
        <p:spPr>
          <a:xfrm>
            <a:off x="7596188" y="3500438"/>
            <a:ext cx="0" cy="42227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4572000" y="3090863"/>
            <a:ext cx="0" cy="82708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24609" name="Imagen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333375"/>
            <a:ext cx="1655762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1 Título"/>
          <p:cNvSpPr txBox="1">
            <a:spLocks/>
          </p:cNvSpPr>
          <p:nvPr/>
        </p:nvSpPr>
        <p:spPr>
          <a:xfrm>
            <a:off x="179512" y="6525344"/>
            <a:ext cx="8856983" cy="2857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FECHA DE ACTUALIZACIÓN: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SEPTIEMBRE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2015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NOTA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NO SE TIENEN PUESTOS PÚBLICOS VACANTES AL MOMENTO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352928" cy="1143000"/>
          </a:xfrm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PRESIDENCIA </a:t>
            </a: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MUNICIPAL</a:t>
            </a: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ORGANIGRAMA DE </a:t>
            </a:r>
            <a:r>
              <a:rPr lang="es-MX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DIRECCIÓN DE INGRESOS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805112" y="1484784"/>
            <a:ext cx="3368281" cy="74959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9 Rectángulo redondeado"/>
          <p:cNvSpPr/>
          <p:nvPr/>
        </p:nvSpPr>
        <p:spPr>
          <a:xfrm>
            <a:off x="2906195" y="1628800"/>
            <a:ext cx="3368281" cy="79208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Calibri"/>
                <a:cs typeface="Times New Roman"/>
              </a:rPr>
              <a:t>GLAFIRO AYALA SOTO</a:t>
            </a:r>
            <a:endParaRPr lang="es-MX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latin typeface="Arial" pitchFamily="34" charset="0"/>
                <a:cs typeface="Arial" pitchFamily="34" charset="0"/>
              </a:rPr>
              <a:t>DIRECTOR DE INGRESOS Y  SIIF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latin typeface="Arial" pitchFamily="34" charset="0"/>
                <a:cs typeface="Arial" pitchFamily="34" charset="0"/>
              </a:rPr>
              <a:t>DDRA01</a:t>
            </a:r>
          </a:p>
        </p:txBody>
      </p:sp>
      <p:sp>
        <p:nvSpPr>
          <p:cNvPr id="14" name="13 Rectángulo redondeado"/>
          <p:cNvSpPr/>
          <p:nvPr/>
        </p:nvSpPr>
        <p:spPr>
          <a:xfrm>
            <a:off x="478870" y="4823365"/>
            <a:ext cx="2044180" cy="79447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14 Rectángulo redondeado"/>
          <p:cNvSpPr/>
          <p:nvPr/>
        </p:nvSpPr>
        <p:spPr>
          <a:xfrm>
            <a:off x="3491627" y="4823366"/>
            <a:ext cx="2044180" cy="79447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15 Rectángulo redondeado"/>
          <p:cNvSpPr/>
          <p:nvPr/>
        </p:nvSpPr>
        <p:spPr>
          <a:xfrm>
            <a:off x="6373552" y="4823366"/>
            <a:ext cx="2044180" cy="79447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0" name="19 Rectángulo redondeado"/>
          <p:cNvSpPr/>
          <p:nvPr/>
        </p:nvSpPr>
        <p:spPr>
          <a:xfrm>
            <a:off x="740119" y="3118698"/>
            <a:ext cx="2871015" cy="76528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2" name="21 Rectángulo redondeado"/>
          <p:cNvSpPr/>
          <p:nvPr/>
        </p:nvSpPr>
        <p:spPr>
          <a:xfrm>
            <a:off x="825390" y="3222071"/>
            <a:ext cx="2954522" cy="864097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HÉCTOR GREGORIO JUÁREZ TORRES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latin typeface="Arial" pitchFamily="34" charset="0"/>
                <a:cs typeface="Arial" pitchFamily="34" charset="0"/>
              </a:rPr>
              <a:t>COORDINADOR DEL SIIF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latin typeface="Arial" pitchFamily="34" charset="0"/>
                <a:cs typeface="Arial" pitchFamily="34" charset="0"/>
              </a:rPr>
              <a:t>CARA06</a:t>
            </a: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1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/>
          </a:p>
        </p:txBody>
      </p:sp>
      <p:sp>
        <p:nvSpPr>
          <p:cNvPr id="23" name="22 Rectángulo redondeado"/>
          <p:cNvSpPr/>
          <p:nvPr/>
        </p:nvSpPr>
        <p:spPr>
          <a:xfrm>
            <a:off x="3611135" y="4955928"/>
            <a:ext cx="2027677" cy="849335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LAURA ISELA DURÓN ÁLVAREZ </a:t>
            </a: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latin typeface="Arial" pitchFamily="34" charset="0"/>
                <a:ea typeface="Calibri"/>
                <a:cs typeface="Arial" pitchFamily="34" charset="0"/>
              </a:rPr>
              <a:t>CAJA</a:t>
            </a: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latin typeface="Arial" pitchFamily="34" charset="0"/>
                <a:ea typeface="Calibri"/>
                <a:cs typeface="Arial" pitchFamily="34" charset="0"/>
              </a:rPr>
              <a:t>CARA06</a:t>
            </a: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s-MX" sz="1200" dirty="0">
                <a:latin typeface="Arial"/>
                <a:ea typeface="Calibri"/>
                <a:cs typeface="Times New Roman"/>
              </a:rPr>
              <a:t> </a:t>
            </a:r>
            <a:endParaRPr lang="es-MX" sz="12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600" dirty="0"/>
          </a:p>
        </p:txBody>
      </p:sp>
      <p:sp>
        <p:nvSpPr>
          <p:cNvPr id="29" name="28 Rectángulo redondeado"/>
          <p:cNvSpPr/>
          <p:nvPr/>
        </p:nvSpPr>
        <p:spPr>
          <a:xfrm>
            <a:off x="580552" y="4934496"/>
            <a:ext cx="2027677" cy="87076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BLANCA ESTHELA GALLEGOS VEGA</a:t>
            </a:r>
            <a:endParaRPr lang="es-MX" sz="11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CAJA</a:t>
            </a:r>
            <a:endParaRPr lang="es-MX" sz="1000" b="1" dirty="0">
              <a:latin typeface="Arial" pitchFamily="34" charset="0"/>
              <a:ea typeface="Calibri"/>
              <a:cs typeface="Arial" pitchFamily="34" charset="0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OTRA05</a:t>
            </a:r>
            <a:endParaRPr lang="es-MX" sz="1000" b="1" dirty="0">
              <a:latin typeface="Arial" pitchFamily="34" charset="0"/>
              <a:ea typeface="Calibri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/>
          </a:p>
        </p:txBody>
      </p:sp>
      <p:cxnSp>
        <p:nvCxnSpPr>
          <p:cNvPr id="30" name="29 Conector recto"/>
          <p:cNvCxnSpPr/>
          <p:nvPr/>
        </p:nvCxnSpPr>
        <p:spPr>
          <a:xfrm>
            <a:off x="1816100" y="2708275"/>
            <a:ext cx="27559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 flipV="1">
            <a:off x="1470025" y="4437063"/>
            <a:ext cx="59436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>
            <a:off x="1816100" y="2678113"/>
            <a:ext cx="0" cy="452437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>
            <a:off x="1476375" y="4437063"/>
            <a:ext cx="0" cy="38576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>
            <a:off x="4560888" y="4437063"/>
            <a:ext cx="0" cy="36512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>
            <a:off x="7413625" y="4437063"/>
            <a:ext cx="0" cy="38576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 flipH="1">
            <a:off x="4560888" y="2420938"/>
            <a:ext cx="11112" cy="201612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9" name="38 Rectángulo redondeado"/>
          <p:cNvSpPr/>
          <p:nvPr/>
        </p:nvSpPr>
        <p:spPr>
          <a:xfrm>
            <a:off x="6498742" y="4955928"/>
            <a:ext cx="2027677" cy="864096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LORENA GONZÁLEZ TOVAR</a:t>
            </a:r>
            <a:endParaRPr lang="es-MX" sz="12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CAJA</a:t>
            </a: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CARA03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/>
          </a:p>
        </p:txBody>
      </p:sp>
      <p:pic>
        <p:nvPicPr>
          <p:cNvPr id="25642" name="Imagen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333375"/>
            <a:ext cx="1655762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1 Título"/>
          <p:cNvSpPr txBox="1">
            <a:spLocks/>
          </p:cNvSpPr>
          <p:nvPr/>
        </p:nvSpPr>
        <p:spPr>
          <a:xfrm>
            <a:off x="179512" y="6453336"/>
            <a:ext cx="8856983" cy="2857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FECHA DE ACTUALIZACIÓN: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SEPTIEMBRE DE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2015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NOTA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NO SE TIENEN PUESTOS PÚBLICOS VACANTES AL MOMENTO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352928" cy="1143000"/>
          </a:xfrm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PRESIDENCIA </a:t>
            </a: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MUNICIPAL</a:t>
            </a:r>
            <a:b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ORGANIGRAMA GENERAL DE </a:t>
            </a:r>
            <a:r>
              <a:rPr lang="es-MX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CONTRALORIA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805112" y="1484784"/>
            <a:ext cx="3568440" cy="74959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9 Rectángulo redondeado"/>
          <p:cNvSpPr/>
          <p:nvPr/>
        </p:nvSpPr>
        <p:spPr>
          <a:xfrm>
            <a:off x="2906195" y="1628800"/>
            <a:ext cx="3592547" cy="79208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Calibri"/>
                <a:cs typeface="Times New Roman"/>
              </a:rPr>
              <a:t>JOSÉ FRANCISCO AGUIRRE VÁZQUEZ</a:t>
            </a:r>
            <a:endParaRPr lang="es-MX" sz="14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400" b="1" dirty="0">
                <a:solidFill>
                  <a:srgbClr val="000000"/>
                </a:solidFill>
                <a:ea typeface="Times New Roman"/>
                <a:cs typeface="Times New Roman"/>
              </a:rPr>
              <a:t> </a:t>
            </a:r>
            <a:r>
              <a:rPr lang="es-ES" sz="1100" b="1" dirty="0">
                <a:latin typeface="Arial"/>
                <a:ea typeface="Calibri"/>
                <a:cs typeface="Times New Roman"/>
              </a:rPr>
              <a:t>CONTRALORÍA MUNICIPAL</a:t>
            </a:r>
            <a:endParaRPr lang="es-MX" sz="11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DDRA01</a:t>
            </a:r>
            <a:endParaRPr lang="es-MX" sz="1100" b="1" dirty="0">
              <a:ea typeface="Calibri"/>
              <a:cs typeface="Times New Roman"/>
            </a:endParaRPr>
          </a:p>
        </p:txBody>
      </p:sp>
      <p:sp>
        <p:nvSpPr>
          <p:cNvPr id="14" name="13 Rectángulo redondeado"/>
          <p:cNvSpPr/>
          <p:nvPr/>
        </p:nvSpPr>
        <p:spPr>
          <a:xfrm>
            <a:off x="478869" y="4232541"/>
            <a:ext cx="2427325" cy="79447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14 Rectángulo redondeado"/>
          <p:cNvSpPr/>
          <p:nvPr/>
        </p:nvSpPr>
        <p:spPr>
          <a:xfrm>
            <a:off x="3401073" y="4232542"/>
            <a:ext cx="2376517" cy="79447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15 Rectángulo redondeado"/>
          <p:cNvSpPr/>
          <p:nvPr/>
        </p:nvSpPr>
        <p:spPr>
          <a:xfrm>
            <a:off x="6373552" y="4232542"/>
            <a:ext cx="2302904" cy="79447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0" name="19 Rectángulo redondeado"/>
          <p:cNvSpPr/>
          <p:nvPr/>
        </p:nvSpPr>
        <p:spPr>
          <a:xfrm>
            <a:off x="740119" y="2852936"/>
            <a:ext cx="2871015" cy="76528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2" name="21 Rectángulo redondeado"/>
          <p:cNvSpPr/>
          <p:nvPr/>
        </p:nvSpPr>
        <p:spPr>
          <a:xfrm>
            <a:off x="3580266" y="4336586"/>
            <a:ext cx="2575910" cy="864097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LILIANA G. MUÑOZ GARCÍA</a:t>
            </a:r>
            <a:endParaRPr lang="es-MX" sz="12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50" b="1" dirty="0">
                <a:latin typeface="Arial"/>
                <a:ea typeface="Calibri"/>
                <a:cs typeface="Times New Roman"/>
              </a:rPr>
              <a:t>COORDINADORA DE CONTABILIDAD GUBERNAMENTAL </a:t>
            </a:r>
            <a:endParaRPr lang="es-MX" sz="105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5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CARA05</a:t>
            </a:r>
            <a:endParaRPr lang="es-MX" sz="105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dirty="0">
                <a:latin typeface="Arial"/>
                <a:ea typeface="Calibri"/>
                <a:cs typeface="Times New Roman"/>
              </a:rPr>
              <a:t> </a:t>
            </a:r>
            <a:endParaRPr lang="es-MX" sz="1100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1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/>
          </a:p>
        </p:txBody>
      </p:sp>
      <p:sp>
        <p:nvSpPr>
          <p:cNvPr id="23" name="22 Rectángulo redondeado"/>
          <p:cNvSpPr/>
          <p:nvPr/>
        </p:nvSpPr>
        <p:spPr>
          <a:xfrm>
            <a:off x="818986" y="2947214"/>
            <a:ext cx="2960926" cy="849335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ROSA ELVA SAUCEDO AGUILAR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latin typeface="Arial" pitchFamily="34" charset="0"/>
                <a:ea typeface="Calibri"/>
                <a:cs typeface="Arial" pitchFamily="34" charset="0"/>
              </a:rPr>
              <a:t>DIRECTORA DE TRANSPARENCIA</a:t>
            </a: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CARA01</a:t>
            </a:r>
            <a:endParaRPr lang="es-MX" sz="1000" b="1" dirty="0">
              <a:latin typeface="Arial" pitchFamily="34" charset="0"/>
              <a:ea typeface="Calibri"/>
              <a:cs typeface="Arial" pitchFamily="34" charset="0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s-MX" sz="1200" dirty="0">
                <a:latin typeface="Arial"/>
                <a:ea typeface="Calibri"/>
                <a:cs typeface="Times New Roman"/>
              </a:rPr>
              <a:t> </a:t>
            </a:r>
            <a:endParaRPr lang="es-MX" sz="12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600" dirty="0"/>
          </a:p>
        </p:txBody>
      </p:sp>
      <p:sp>
        <p:nvSpPr>
          <p:cNvPr id="29" name="28 Rectángulo redondeado"/>
          <p:cNvSpPr/>
          <p:nvPr/>
        </p:nvSpPr>
        <p:spPr>
          <a:xfrm>
            <a:off x="580552" y="4343672"/>
            <a:ext cx="2479280" cy="87076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ELISA MARGARITA REYES LÓPEZ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latin typeface="Arial"/>
                <a:ea typeface="Calibri"/>
                <a:cs typeface="Times New Roman"/>
              </a:rPr>
              <a:t>COORDINADORA DE LEGALIDAD </a:t>
            </a:r>
            <a:endParaRPr lang="es-MX" sz="10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CARA02</a:t>
            </a:r>
            <a:endParaRPr lang="es-MX" sz="1000" b="1" dirty="0">
              <a:ea typeface="Calibri"/>
              <a:cs typeface="Times New Roman"/>
            </a:endParaRPr>
          </a:p>
          <a:p>
            <a:pPr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latin typeface="Arial"/>
                <a:ea typeface="Calibri"/>
                <a:cs typeface="Times New Roman"/>
              </a:rPr>
              <a:t>    </a:t>
            </a:r>
            <a:endParaRPr lang="es-MX" sz="1000" dirty="0"/>
          </a:p>
        </p:txBody>
      </p:sp>
      <p:cxnSp>
        <p:nvCxnSpPr>
          <p:cNvPr id="30" name="29 Conector recto"/>
          <p:cNvCxnSpPr/>
          <p:nvPr/>
        </p:nvCxnSpPr>
        <p:spPr>
          <a:xfrm>
            <a:off x="1816100" y="2565400"/>
            <a:ext cx="27559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 flipV="1">
            <a:off x="1470025" y="3933825"/>
            <a:ext cx="59436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>
            <a:off x="1816100" y="2565400"/>
            <a:ext cx="0" cy="28733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 flipH="1">
            <a:off x="1470025" y="3933825"/>
            <a:ext cx="6350" cy="29845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>
            <a:off x="7413625" y="3933825"/>
            <a:ext cx="0" cy="29845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 flipH="1">
            <a:off x="4560888" y="2420938"/>
            <a:ext cx="11112" cy="181160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9" name="38 Rectángulo redondeado"/>
          <p:cNvSpPr/>
          <p:nvPr/>
        </p:nvSpPr>
        <p:spPr>
          <a:xfrm>
            <a:off x="6498742" y="4365104"/>
            <a:ext cx="2321730" cy="864096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ADRIAN QUIÑONES ZENÓN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50" b="1" dirty="0">
                <a:latin typeface="Arial"/>
                <a:ea typeface="Calibri"/>
                <a:cs typeface="Times New Roman"/>
              </a:rPr>
              <a:t>AUDITOR INTERNO DE CONSUMIBLES</a:t>
            </a:r>
            <a:endParaRPr lang="es-MX" sz="10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5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CARA03</a:t>
            </a:r>
            <a:endParaRPr lang="es-MX" sz="10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/>
          </a:p>
        </p:txBody>
      </p:sp>
      <p:pic>
        <p:nvPicPr>
          <p:cNvPr id="26665" name="Imagen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333375"/>
            <a:ext cx="1655762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27 Rectángulo redondeado"/>
          <p:cNvSpPr/>
          <p:nvPr/>
        </p:nvSpPr>
        <p:spPr>
          <a:xfrm>
            <a:off x="6393147" y="5505998"/>
            <a:ext cx="2427325" cy="79447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3" name="32 Rectángulo redondeado"/>
          <p:cNvSpPr/>
          <p:nvPr/>
        </p:nvSpPr>
        <p:spPr>
          <a:xfrm>
            <a:off x="6723456" y="5624136"/>
            <a:ext cx="2295243" cy="746306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LAURA VIANEY MORALES CISNEROS 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latin typeface="Arial"/>
                <a:ea typeface="Calibri"/>
                <a:cs typeface="Times New Roman"/>
              </a:rPr>
              <a:t>AUXILIAR DE AUDITOR  </a:t>
            </a:r>
            <a:endParaRPr lang="es-MX" sz="1000" b="1" dirty="0">
              <a:ea typeface="Calibri"/>
              <a:cs typeface="Times New Roman"/>
            </a:endParaRPr>
          </a:p>
          <a:p>
            <a:pPr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latin typeface="Arial"/>
                <a:ea typeface="Calibri"/>
                <a:cs typeface="Times New Roman"/>
              </a:rPr>
              <a:t>    </a:t>
            </a:r>
            <a:endParaRPr lang="es-MX" sz="1000" dirty="0"/>
          </a:p>
        </p:txBody>
      </p:sp>
      <p:sp>
        <p:nvSpPr>
          <p:cNvPr id="25" name="1 Título"/>
          <p:cNvSpPr txBox="1">
            <a:spLocks/>
          </p:cNvSpPr>
          <p:nvPr/>
        </p:nvSpPr>
        <p:spPr>
          <a:xfrm>
            <a:off x="179512" y="6525344"/>
            <a:ext cx="8856983" cy="2857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FECHA DE ACTUALIZACIÓN: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SEPTIEMBRE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2015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NOTA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NO SE TIENEN PUESTOS PÚBLICOS VACANTES AL MOMENTO</a:t>
            </a:r>
          </a:p>
        </p:txBody>
      </p:sp>
      <p:sp>
        <p:nvSpPr>
          <p:cNvPr id="24" name="23 Rectángulo redondeado"/>
          <p:cNvSpPr/>
          <p:nvPr/>
        </p:nvSpPr>
        <p:spPr>
          <a:xfrm>
            <a:off x="558472" y="5505998"/>
            <a:ext cx="2427325" cy="79447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6" name="25 Rectángulo redondeado"/>
          <p:cNvSpPr/>
          <p:nvPr/>
        </p:nvSpPr>
        <p:spPr>
          <a:xfrm>
            <a:off x="812201" y="5624136"/>
            <a:ext cx="2479280" cy="79447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CARLOS JAIR ORDOÑEZ MARTÍNES 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latin typeface="Arial"/>
                <a:ea typeface="Calibri"/>
                <a:cs typeface="Times New Roman"/>
              </a:rPr>
              <a:t>AUXILIAR DE </a:t>
            </a:r>
            <a:r>
              <a:rPr lang="es-MX" sz="1000" b="1" dirty="0" smtClean="0">
                <a:latin typeface="Arial"/>
                <a:ea typeface="Calibri"/>
                <a:cs typeface="Times New Roman"/>
              </a:rPr>
              <a:t>AUDITOR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 smtClean="0">
                <a:latin typeface="Arial"/>
                <a:ea typeface="Calibri"/>
                <a:cs typeface="Times New Roman"/>
              </a:rPr>
              <a:t>CARA03  </a:t>
            </a:r>
            <a:endParaRPr lang="es-MX" sz="1000" b="1" dirty="0">
              <a:ea typeface="Calibri"/>
              <a:cs typeface="Times New Roman"/>
            </a:endParaRPr>
          </a:p>
          <a:p>
            <a:pPr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latin typeface="Arial"/>
                <a:ea typeface="Calibri"/>
                <a:cs typeface="Times New Roman"/>
              </a:rPr>
              <a:t>    </a:t>
            </a:r>
            <a:endParaRPr lang="es-MX" sz="1000" dirty="0"/>
          </a:p>
        </p:txBody>
      </p:sp>
      <p:cxnSp>
        <p:nvCxnSpPr>
          <p:cNvPr id="27" name="26 Conector recto"/>
          <p:cNvCxnSpPr/>
          <p:nvPr/>
        </p:nvCxnSpPr>
        <p:spPr>
          <a:xfrm flipV="1">
            <a:off x="1470025" y="5373216"/>
            <a:ext cx="59436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4" name="33 Conector recto"/>
          <p:cNvCxnSpPr/>
          <p:nvPr/>
        </p:nvCxnSpPr>
        <p:spPr>
          <a:xfrm>
            <a:off x="1482725" y="5373216"/>
            <a:ext cx="0" cy="13278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6" name="35 Conector recto"/>
          <p:cNvCxnSpPr/>
          <p:nvPr/>
        </p:nvCxnSpPr>
        <p:spPr>
          <a:xfrm>
            <a:off x="7386205" y="5373216"/>
            <a:ext cx="0" cy="13278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>
            <a:off x="4572000" y="5200683"/>
            <a:ext cx="0" cy="13278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352928" cy="1143000"/>
          </a:xfrm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PRESIDENCIA </a:t>
            </a: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MUNICIPAL</a:t>
            </a:r>
            <a:b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ORGANIGRAMA DE </a:t>
            </a:r>
            <a:r>
              <a:rPr lang="es-MX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DIRECCIÓN DE TRANSPARENCIA 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805112" y="2102284"/>
            <a:ext cx="3567088" cy="74959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9 Rectángulo redondeado"/>
          <p:cNvSpPr/>
          <p:nvPr/>
        </p:nvSpPr>
        <p:spPr>
          <a:xfrm>
            <a:off x="2906195" y="2246300"/>
            <a:ext cx="3610021" cy="79208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4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Calibri"/>
                <a:cs typeface="Times New Roman"/>
              </a:rPr>
              <a:t>ROSA ELVA SAUCEDO AGUILAR</a:t>
            </a:r>
            <a:endParaRPr lang="es-MX" sz="14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DIRECTORA DE TRANSPARENCIA</a:t>
            </a: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CARA01</a:t>
            </a:r>
            <a:endParaRPr lang="es-MX" sz="11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5" name="14 Rectángulo redondeado"/>
          <p:cNvSpPr/>
          <p:nvPr/>
        </p:nvSpPr>
        <p:spPr>
          <a:xfrm>
            <a:off x="3308790" y="3917223"/>
            <a:ext cx="2487345" cy="79447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3" name="22 Rectángulo redondeado"/>
          <p:cNvSpPr/>
          <p:nvPr/>
        </p:nvSpPr>
        <p:spPr>
          <a:xfrm>
            <a:off x="3414370" y="4049784"/>
            <a:ext cx="2453773" cy="849335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srgbClr val="000000"/>
                </a:solidFill>
                <a:ea typeface="Times New Roman"/>
                <a:cs typeface="Times New Roman"/>
              </a:rPr>
              <a:t> </a:t>
            </a: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MARÍA ELENA ROCHA COVARRUBIAS</a:t>
            </a: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latin typeface="Arial"/>
                <a:ea typeface="Calibri"/>
                <a:cs typeface="Times New Roman"/>
              </a:rPr>
              <a:t>AUXILIAR </a:t>
            </a:r>
            <a:endParaRPr lang="es-MX" sz="10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OTRA02</a:t>
            </a:r>
            <a:endParaRPr lang="es-MX" sz="1000" b="1" dirty="0">
              <a:ea typeface="Calibri"/>
              <a:cs typeface="Times New Roman"/>
            </a:endParaRPr>
          </a:p>
        </p:txBody>
      </p:sp>
      <p:cxnSp>
        <p:nvCxnSpPr>
          <p:cNvPr id="54" name="53 Conector recto"/>
          <p:cNvCxnSpPr/>
          <p:nvPr/>
        </p:nvCxnSpPr>
        <p:spPr>
          <a:xfrm>
            <a:off x="4572000" y="3090863"/>
            <a:ext cx="0" cy="82708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27666" name="Imagen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333375"/>
            <a:ext cx="1655762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1 Título"/>
          <p:cNvSpPr txBox="1">
            <a:spLocks/>
          </p:cNvSpPr>
          <p:nvPr/>
        </p:nvSpPr>
        <p:spPr>
          <a:xfrm>
            <a:off x="179512" y="6525344"/>
            <a:ext cx="8856983" cy="2857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FECHA DE ACTUALIZACIÓN: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SEPTIEMBRE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2015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NOTA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NO SE TIENEN PUESTOS PÚBLICOS VACANTES AL MOMENTO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" name="53 Conector recto"/>
          <p:cNvCxnSpPr/>
          <p:nvPr/>
        </p:nvCxnSpPr>
        <p:spPr>
          <a:xfrm flipH="1">
            <a:off x="4572000" y="2060575"/>
            <a:ext cx="11113" cy="3176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>
            <a:off x="5684838" y="5259388"/>
            <a:ext cx="0" cy="47307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>
            <a:off x="7993063" y="5237163"/>
            <a:ext cx="0" cy="38417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>
            <a:off x="1123950" y="5237163"/>
            <a:ext cx="0" cy="38417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6" name="35 Conector recto"/>
          <p:cNvCxnSpPr/>
          <p:nvPr/>
        </p:nvCxnSpPr>
        <p:spPr>
          <a:xfrm>
            <a:off x="3409950" y="5237163"/>
            <a:ext cx="0" cy="38417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352928" cy="1143000"/>
          </a:xfrm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PRESIDENCIA </a:t>
            </a: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MUNICIPAL</a:t>
            </a: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ORGANIGRAMA GENERAL DE LA </a:t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SECRETARÍA DE OBRAS PÚBLICAS 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719524" y="3068960"/>
            <a:ext cx="3672408" cy="65089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9 Rectángulo redondeado"/>
          <p:cNvSpPr/>
          <p:nvPr/>
        </p:nvSpPr>
        <p:spPr>
          <a:xfrm>
            <a:off x="2805881" y="3212976"/>
            <a:ext cx="3715341" cy="64807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4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Calibri"/>
                <a:cs typeface="Times New Roman"/>
              </a:rPr>
              <a:t>ISIDRO LÓPEZ LOMAS </a:t>
            </a:r>
            <a:endParaRPr lang="es-MX" sz="14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100" b="1" dirty="0">
                <a:latin typeface="Arial"/>
                <a:ea typeface="Calibri"/>
                <a:cs typeface="Times New Roman"/>
              </a:rPr>
              <a:t>DIRECTOR DE DESARROLLO SOCIAL Y CULTURA </a:t>
            </a:r>
            <a:endParaRPr lang="es-MX" sz="11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SCRA01</a:t>
            </a:r>
            <a:endParaRPr lang="es-MX" sz="11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2281734" y="4189722"/>
            <a:ext cx="2044180" cy="76528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4" name="13 Rectángulo redondeado"/>
          <p:cNvSpPr/>
          <p:nvPr/>
        </p:nvSpPr>
        <p:spPr>
          <a:xfrm>
            <a:off x="63245" y="5445224"/>
            <a:ext cx="2044180" cy="79447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14 Rectángulo redondeado"/>
          <p:cNvSpPr/>
          <p:nvPr/>
        </p:nvSpPr>
        <p:spPr>
          <a:xfrm>
            <a:off x="2292252" y="5445225"/>
            <a:ext cx="2044180" cy="79447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15 Rectángulo redondeado"/>
          <p:cNvSpPr/>
          <p:nvPr/>
        </p:nvSpPr>
        <p:spPr>
          <a:xfrm>
            <a:off x="4663552" y="5445225"/>
            <a:ext cx="2044180" cy="79447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7" name="16 Rectángulo redondeado"/>
          <p:cNvSpPr/>
          <p:nvPr/>
        </p:nvSpPr>
        <p:spPr>
          <a:xfrm>
            <a:off x="6923756" y="5445225"/>
            <a:ext cx="2044180" cy="79447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8" name="17 Rectángulo redondeado"/>
          <p:cNvSpPr/>
          <p:nvPr/>
        </p:nvSpPr>
        <p:spPr>
          <a:xfrm>
            <a:off x="4663552" y="4189722"/>
            <a:ext cx="2044180" cy="76528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9" name="18 Rectángulo redondeado"/>
          <p:cNvSpPr/>
          <p:nvPr/>
        </p:nvSpPr>
        <p:spPr>
          <a:xfrm>
            <a:off x="6923756" y="4189722"/>
            <a:ext cx="2044180" cy="76528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0" name="19 Rectángulo redondeado"/>
          <p:cNvSpPr/>
          <p:nvPr/>
        </p:nvSpPr>
        <p:spPr>
          <a:xfrm>
            <a:off x="63245" y="4189722"/>
            <a:ext cx="2044180" cy="76528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2" name="21 Rectángulo redondeado"/>
          <p:cNvSpPr/>
          <p:nvPr/>
        </p:nvSpPr>
        <p:spPr>
          <a:xfrm>
            <a:off x="148515" y="4293095"/>
            <a:ext cx="2044089" cy="864097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JOSÉ H. GARCÍA ZERTUCHE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/>
                <a:ea typeface="Calibri"/>
                <a:cs typeface="Times New Roman"/>
              </a:rPr>
              <a:t>DIRECTROR DE  DESARROLLO RURAL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DDRA03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9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23" name="22 Rectángulo redondeado"/>
          <p:cNvSpPr/>
          <p:nvPr/>
        </p:nvSpPr>
        <p:spPr>
          <a:xfrm>
            <a:off x="2411760" y="5577787"/>
            <a:ext cx="2027677" cy="849335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JUAN FCO. SOLÍS RODRÍGUEZ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DIRECTOR DE DEPORTES </a:t>
            </a:r>
            <a:endParaRPr lang="es-MX" sz="9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CARA01</a:t>
            </a:r>
            <a:endParaRPr lang="es-MX" sz="9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 </a:t>
            </a:r>
            <a:endParaRPr lang="es-MX" sz="9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6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24" name="23 Rectángulo redondeado"/>
          <p:cNvSpPr/>
          <p:nvPr/>
        </p:nvSpPr>
        <p:spPr>
          <a:xfrm>
            <a:off x="4788744" y="5563027"/>
            <a:ext cx="2027677" cy="864095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dirty="0">
                <a:latin typeface="Arial"/>
                <a:ea typeface="Calibri"/>
                <a:cs typeface="Times New Roman"/>
              </a:rPr>
              <a:t> </a:t>
            </a: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</a:rPr>
              <a:t>MA. CONCEPCIÓN GUERRERO G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/>
                <a:ea typeface="Calibri"/>
                <a:cs typeface="Times New Roman"/>
              </a:rPr>
              <a:t>DIRECTORA MUNICIPAL DEL INSTITUTO DE LA MUJER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DRA03</a:t>
            </a:r>
            <a:endParaRPr lang="es-MX" sz="900" b="1" dirty="0">
              <a:ea typeface="Calibri"/>
              <a:cs typeface="Times New Roman"/>
            </a:endParaRPr>
          </a:p>
        </p:txBody>
      </p:sp>
      <p:sp>
        <p:nvSpPr>
          <p:cNvPr id="25" name="24 Rectángulo redondeado"/>
          <p:cNvSpPr/>
          <p:nvPr/>
        </p:nvSpPr>
        <p:spPr>
          <a:xfrm>
            <a:off x="7080827" y="5563027"/>
            <a:ext cx="2027677" cy="831676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JOSÉ M. VALENCIA MORENO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/>
                <a:ea typeface="Calibri"/>
                <a:cs typeface="Times New Roman"/>
              </a:rPr>
              <a:t>DIRECTOR  MUNICIPAL DEL INSTITUTO DE LA JUVENTUD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CARA04</a:t>
            </a:r>
            <a:endParaRPr lang="es-MX" sz="900" b="1" dirty="0">
              <a:ea typeface="Calibri"/>
              <a:cs typeface="Times New Roman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           </a:t>
            </a:r>
            <a:endParaRPr lang="es-MX" sz="1100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s-MX" sz="1000" dirty="0">
                <a:latin typeface="Arial"/>
                <a:ea typeface="Calibri"/>
                <a:cs typeface="Times New Roman"/>
              </a:rPr>
              <a:t> </a:t>
            </a:r>
            <a:endParaRPr lang="es-MX" sz="11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26" name="25 Rectángulo redondeado"/>
          <p:cNvSpPr/>
          <p:nvPr/>
        </p:nvSpPr>
        <p:spPr>
          <a:xfrm>
            <a:off x="2424814" y="4293096"/>
            <a:ext cx="2027677" cy="864096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dirty="0">
                <a:latin typeface="Arial"/>
                <a:ea typeface="Calibri"/>
                <a:cs typeface="Times New Roman"/>
              </a:rPr>
              <a:t> </a:t>
            </a: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ISIDRO LÓPEZ LOMAS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/>
                <a:ea typeface="Calibri"/>
                <a:cs typeface="Times New Roman"/>
              </a:rPr>
              <a:t>DIRECTOR DE CULTURA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CARA01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27" name="26 Rectángulo redondeado"/>
          <p:cNvSpPr/>
          <p:nvPr/>
        </p:nvSpPr>
        <p:spPr>
          <a:xfrm>
            <a:off x="4788744" y="4293096"/>
            <a:ext cx="2027677" cy="864096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CARLOS A. GÓMEZ DEL BOSQUE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/>
                <a:ea typeface="Calibri"/>
                <a:cs typeface="Times New Roman"/>
              </a:rPr>
              <a:t>DIRECTOR DE TENENCIA DE LA TIERRA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CARA02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28" name="27 Rectángulo redondeado"/>
          <p:cNvSpPr/>
          <p:nvPr/>
        </p:nvSpPr>
        <p:spPr>
          <a:xfrm>
            <a:off x="7056316" y="4293096"/>
            <a:ext cx="2027677" cy="864096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ALICIA E.  RAMOS AGUILAR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/>
                <a:ea typeface="Calibri"/>
                <a:cs typeface="Times New Roman"/>
              </a:rPr>
              <a:t>DIRECTORA </a:t>
            </a: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DE DEPORTES 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CARA01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 </a:t>
            </a:r>
            <a:endParaRPr lang="es-MX" sz="9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29" name="28 Rectángulo redondeado"/>
          <p:cNvSpPr/>
          <p:nvPr/>
        </p:nvSpPr>
        <p:spPr>
          <a:xfrm>
            <a:off x="164927" y="5556355"/>
            <a:ext cx="2027677" cy="87076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ARTURO RAMÍREZ LIRA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/>
                <a:ea typeface="Calibri"/>
                <a:cs typeface="Times New Roman"/>
              </a:rPr>
              <a:t>DIRECTOR DE DEPORTES 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CARA01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rgbClr val="000000"/>
                </a:solidFill>
                <a:ea typeface="Times New Roman"/>
                <a:cs typeface="Times New Roman"/>
              </a:rPr>
              <a:t> </a:t>
            </a:r>
            <a:endParaRPr lang="es-MX" sz="10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cxnSp>
        <p:nvCxnSpPr>
          <p:cNvPr id="30" name="29 Conector recto"/>
          <p:cNvCxnSpPr/>
          <p:nvPr/>
        </p:nvCxnSpPr>
        <p:spPr>
          <a:xfrm>
            <a:off x="1116013" y="3989388"/>
            <a:ext cx="6985000" cy="1587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>
            <a:off x="1116013" y="5237163"/>
            <a:ext cx="6880225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>
            <a:off x="1116013" y="4005263"/>
            <a:ext cx="0" cy="18415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3" name="32 Conector recto"/>
          <p:cNvCxnSpPr/>
          <p:nvPr/>
        </p:nvCxnSpPr>
        <p:spPr>
          <a:xfrm>
            <a:off x="3473450" y="3989388"/>
            <a:ext cx="0" cy="20002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8" name="37 Conector recto"/>
          <p:cNvCxnSpPr/>
          <p:nvPr/>
        </p:nvCxnSpPr>
        <p:spPr>
          <a:xfrm>
            <a:off x="8094663" y="4005263"/>
            <a:ext cx="6350" cy="18415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5748338" y="3989388"/>
            <a:ext cx="0" cy="20002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28742" name="Imagen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333375"/>
            <a:ext cx="1655762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" name="51 Rectángulo redondeado"/>
          <p:cNvSpPr/>
          <p:nvPr/>
        </p:nvSpPr>
        <p:spPr>
          <a:xfrm>
            <a:off x="2636705" y="1268760"/>
            <a:ext cx="3672408" cy="65089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1" name="50 Rectángulo redondeado"/>
          <p:cNvSpPr/>
          <p:nvPr/>
        </p:nvSpPr>
        <p:spPr>
          <a:xfrm>
            <a:off x="2768350" y="1407318"/>
            <a:ext cx="3623582" cy="65353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b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Calibri"/>
                <a:cs typeface="Times New Roman"/>
              </a:rPr>
              <a:t>EDGAR FLORES SÁNCHEZ</a:t>
            </a:r>
            <a:endParaRPr lang="es-MX" sz="1400" kern="0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100" b="1" kern="0" dirty="0">
                <a:solidFill>
                  <a:sysClr val="windowText" lastClr="000000"/>
                </a:solidFill>
                <a:latin typeface="Arial"/>
                <a:ea typeface="Calibri"/>
                <a:cs typeface="Times New Roman"/>
              </a:rPr>
              <a:t>SECRETARIO  DE OBRAS PÚBLICAS</a:t>
            </a:r>
            <a:endParaRPr lang="es-MX" sz="1100" b="1" kern="0" dirty="0">
              <a:solidFill>
                <a:sysClr val="windowText" lastClr="000000"/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kern="0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SCRA01</a:t>
            </a:r>
            <a:endParaRPr lang="es-MX" sz="1100" b="1" kern="0" dirty="0">
              <a:solidFill>
                <a:sysClr val="windowText" lastClr="000000"/>
              </a:solidFill>
              <a:ea typeface="Calibri"/>
              <a:cs typeface="Times New Roman"/>
            </a:endParaRPr>
          </a:p>
        </p:txBody>
      </p:sp>
      <p:sp>
        <p:nvSpPr>
          <p:cNvPr id="55" name="54 Rectángulo redondeado"/>
          <p:cNvSpPr/>
          <p:nvPr/>
        </p:nvSpPr>
        <p:spPr>
          <a:xfrm>
            <a:off x="740120" y="2132856"/>
            <a:ext cx="2607744" cy="65843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6" name="55 Rectángulo redondeado"/>
          <p:cNvSpPr/>
          <p:nvPr/>
        </p:nvSpPr>
        <p:spPr>
          <a:xfrm>
            <a:off x="5640223" y="2132856"/>
            <a:ext cx="2607744" cy="65843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7" name="56 Rectángulo redondeado"/>
          <p:cNvSpPr/>
          <p:nvPr/>
        </p:nvSpPr>
        <p:spPr>
          <a:xfrm>
            <a:off x="825389" y="2254891"/>
            <a:ext cx="2666237" cy="643247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JORGE GUTIÉRREZ PADILLA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latin typeface="Arial"/>
                <a:ea typeface="Calibri"/>
                <a:cs typeface="Times New Roman"/>
              </a:rPr>
              <a:t>DIRECTOR DE DESARROLLO URBANO</a:t>
            </a:r>
            <a:endParaRPr lang="es-MX" sz="10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DDRA03</a:t>
            </a:r>
            <a:endParaRPr lang="es-MX" sz="10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latin typeface="Arial"/>
                <a:ea typeface="Calibri"/>
                <a:cs typeface="Times New Roman"/>
              </a:rPr>
              <a:t> </a:t>
            </a:r>
            <a:endParaRPr lang="es-MX" sz="1050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s-MX" sz="1200" b="1" dirty="0">
                <a:latin typeface="Arial"/>
                <a:ea typeface="Calibri"/>
                <a:cs typeface="Times New Roman"/>
              </a:rPr>
              <a:t> </a:t>
            </a:r>
            <a:endParaRPr lang="es-MX" sz="1050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1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58" name="57 Rectángulo redondeado"/>
          <p:cNvSpPr/>
          <p:nvPr/>
        </p:nvSpPr>
        <p:spPr>
          <a:xfrm>
            <a:off x="5724128" y="2254891"/>
            <a:ext cx="2605256" cy="643247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BENITA PÉREZ FARÍAS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latin typeface="Arial"/>
                <a:ea typeface="Calibri"/>
                <a:cs typeface="Times New Roman"/>
              </a:rPr>
              <a:t>DIRECTORA DE ECOLOGÍA</a:t>
            </a:r>
            <a:endParaRPr lang="es-MX" sz="10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CARA02</a:t>
            </a:r>
            <a:endParaRPr lang="es-MX" sz="1000" b="1" dirty="0">
              <a:ea typeface="Calibri"/>
              <a:cs typeface="Times New Roman"/>
            </a:endParaRPr>
          </a:p>
        </p:txBody>
      </p:sp>
      <p:cxnSp>
        <p:nvCxnSpPr>
          <p:cNvPr id="53" name="52 Conector recto"/>
          <p:cNvCxnSpPr/>
          <p:nvPr/>
        </p:nvCxnSpPr>
        <p:spPr>
          <a:xfrm flipV="1">
            <a:off x="3490913" y="2492375"/>
            <a:ext cx="2149475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3" name="1 Título"/>
          <p:cNvSpPr txBox="1">
            <a:spLocks/>
          </p:cNvSpPr>
          <p:nvPr/>
        </p:nvSpPr>
        <p:spPr>
          <a:xfrm>
            <a:off x="179512" y="6525344"/>
            <a:ext cx="8856983" cy="2857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FECHA DE ACTUALIZACIÓN: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SEPTIEMBRE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2015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NOTA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NO SE TIENEN PUESTOS PÚBLICOS VACANTES AL MOMENTO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352928" cy="1143000"/>
          </a:xfrm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PRESIDENCIA </a:t>
            </a: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MUNICIPAL</a:t>
            </a:r>
            <a:b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ORGANIGRAMA GENERAL DE </a:t>
            </a:r>
            <a:r>
              <a:rPr lang="es-MX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SECRETARÍA DE </a:t>
            </a:r>
            <a:r>
              <a:rPr lang="es-MX" sz="1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OBRAS PÚBLICAS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806123" y="1324628"/>
            <a:ext cx="3368281" cy="74959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9 Rectángulo redondeado"/>
          <p:cNvSpPr/>
          <p:nvPr/>
        </p:nvSpPr>
        <p:spPr>
          <a:xfrm>
            <a:off x="2940832" y="1412776"/>
            <a:ext cx="3368281" cy="79208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b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Calibri"/>
                <a:cs typeface="Times New Roman"/>
              </a:rPr>
              <a:t>EDGAR FLORES SÁNCHEZ</a:t>
            </a:r>
            <a:endParaRPr lang="es-MX" sz="1400" kern="0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100" b="1" kern="0" dirty="0">
                <a:solidFill>
                  <a:sysClr val="windowText" lastClr="000000"/>
                </a:solidFill>
                <a:latin typeface="Arial"/>
                <a:ea typeface="Calibri"/>
                <a:cs typeface="Times New Roman"/>
              </a:rPr>
              <a:t>SECRETARIO  DE OBRAS PÚBLICAS</a:t>
            </a:r>
            <a:endParaRPr lang="es-MX" sz="1100" b="1" kern="0" dirty="0">
              <a:solidFill>
                <a:sysClr val="windowText" lastClr="000000"/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kern="0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SCRA01</a:t>
            </a:r>
            <a:endParaRPr lang="es-MX" sz="1100" b="1" kern="0" dirty="0">
              <a:solidFill>
                <a:sysClr val="windowText" lastClr="000000"/>
              </a:solidFill>
              <a:ea typeface="Calibri"/>
              <a:cs typeface="Times New Roman"/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740120" y="2482537"/>
            <a:ext cx="2607744" cy="65843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4" name="13 Rectángulo redondeado"/>
          <p:cNvSpPr/>
          <p:nvPr/>
        </p:nvSpPr>
        <p:spPr>
          <a:xfrm>
            <a:off x="478870" y="5417115"/>
            <a:ext cx="2044180" cy="79447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14 Rectángulo redondeado"/>
          <p:cNvSpPr/>
          <p:nvPr/>
        </p:nvSpPr>
        <p:spPr>
          <a:xfrm>
            <a:off x="3491627" y="5417116"/>
            <a:ext cx="2044180" cy="79447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15 Rectángulo redondeado"/>
          <p:cNvSpPr/>
          <p:nvPr/>
        </p:nvSpPr>
        <p:spPr>
          <a:xfrm>
            <a:off x="6373552" y="5417116"/>
            <a:ext cx="2044180" cy="79447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0" name="19 Rectángulo redondeado"/>
          <p:cNvSpPr/>
          <p:nvPr/>
        </p:nvSpPr>
        <p:spPr>
          <a:xfrm>
            <a:off x="5640223" y="2482537"/>
            <a:ext cx="2607744" cy="65843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2" name="21 Rectángulo redondeado"/>
          <p:cNvSpPr/>
          <p:nvPr/>
        </p:nvSpPr>
        <p:spPr>
          <a:xfrm>
            <a:off x="825389" y="2604572"/>
            <a:ext cx="2666237" cy="643247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JORGE GUTIÉRREZ PADILLA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latin typeface="Arial"/>
                <a:ea typeface="Calibri"/>
                <a:cs typeface="Times New Roman"/>
              </a:rPr>
              <a:t>DIRECTOR DE DESARROLLO URBANO</a:t>
            </a:r>
            <a:endParaRPr lang="es-MX" sz="10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DDRA03</a:t>
            </a:r>
            <a:endParaRPr lang="es-MX" sz="10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latin typeface="Arial"/>
                <a:ea typeface="Calibri"/>
                <a:cs typeface="Times New Roman"/>
              </a:rPr>
              <a:t> </a:t>
            </a:r>
            <a:endParaRPr lang="es-MX" sz="1050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s-MX" sz="1200" b="1" dirty="0">
                <a:latin typeface="Arial"/>
                <a:ea typeface="Calibri"/>
                <a:cs typeface="Times New Roman"/>
              </a:rPr>
              <a:t> </a:t>
            </a:r>
            <a:endParaRPr lang="es-MX" sz="1050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1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23" name="22 Rectángulo redondeado"/>
          <p:cNvSpPr/>
          <p:nvPr/>
        </p:nvSpPr>
        <p:spPr>
          <a:xfrm>
            <a:off x="3611135" y="5549678"/>
            <a:ext cx="2027677" cy="849335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MARÍA DE JESÚS GARCÍA BUSTOS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/>
                <a:ea typeface="Calibri"/>
                <a:cs typeface="Times New Roman"/>
              </a:rPr>
              <a:t>SECRETARIA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CARA05</a:t>
            </a:r>
            <a:endParaRPr lang="es-MX" sz="12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 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6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26" name="25 Rectángulo redondeado"/>
          <p:cNvSpPr/>
          <p:nvPr/>
        </p:nvSpPr>
        <p:spPr>
          <a:xfrm>
            <a:off x="5724128" y="2604572"/>
            <a:ext cx="2605256" cy="643247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BENITA PÉREZ FARÍAS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latin typeface="Arial"/>
                <a:ea typeface="Calibri"/>
                <a:cs typeface="Times New Roman"/>
              </a:rPr>
              <a:t>DIRECTORA DE ECOLOGÍA</a:t>
            </a:r>
            <a:endParaRPr lang="es-MX" sz="10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CARA02</a:t>
            </a:r>
            <a:endParaRPr lang="es-MX" sz="1000" b="1" dirty="0">
              <a:ea typeface="Calibri"/>
              <a:cs typeface="Times New Roman"/>
            </a:endParaRPr>
          </a:p>
        </p:txBody>
      </p:sp>
      <p:sp>
        <p:nvSpPr>
          <p:cNvPr id="29" name="28 Rectángulo redondeado"/>
          <p:cNvSpPr/>
          <p:nvPr/>
        </p:nvSpPr>
        <p:spPr>
          <a:xfrm>
            <a:off x="580552" y="5528246"/>
            <a:ext cx="2027677" cy="87076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GUSTAVO LÓPEZ  AMAYA</a:t>
            </a:r>
            <a:endParaRPr lang="es-MX" sz="11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/>
                <a:ea typeface="Calibri"/>
                <a:cs typeface="Times New Roman"/>
              </a:rPr>
              <a:t>SUPERVISOR DE OBRAS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OTRA04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cxnSp>
        <p:nvCxnSpPr>
          <p:cNvPr id="30" name="29 Conector recto"/>
          <p:cNvCxnSpPr/>
          <p:nvPr/>
        </p:nvCxnSpPr>
        <p:spPr>
          <a:xfrm>
            <a:off x="1816100" y="2325688"/>
            <a:ext cx="5348288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>
            <a:off x="1470025" y="5235575"/>
            <a:ext cx="5964238" cy="254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>
            <a:off x="1816100" y="2338388"/>
            <a:ext cx="0" cy="14446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>
            <a:off x="1476375" y="5248275"/>
            <a:ext cx="0" cy="18097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8" name="37 Conector recto"/>
          <p:cNvCxnSpPr/>
          <p:nvPr/>
        </p:nvCxnSpPr>
        <p:spPr>
          <a:xfrm>
            <a:off x="7164388" y="2343150"/>
            <a:ext cx="0" cy="1397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 flipH="1">
            <a:off x="7413625" y="5256213"/>
            <a:ext cx="0" cy="19367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4608513" y="2214563"/>
            <a:ext cx="15875" cy="320198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9" name="38 Rectángulo redondeado"/>
          <p:cNvSpPr/>
          <p:nvPr/>
        </p:nvSpPr>
        <p:spPr>
          <a:xfrm>
            <a:off x="6498742" y="5549678"/>
            <a:ext cx="2027677" cy="864096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BLANCA YOLANDA SÁNCHEZ ÁLVARADO</a:t>
            </a:r>
            <a:endParaRPr lang="es-MX" sz="11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ASISTENTE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JDRA02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25" name="24 Rectángulo redondeado"/>
          <p:cNvSpPr/>
          <p:nvPr/>
        </p:nvSpPr>
        <p:spPr>
          <a:xfrm>
            <a:off x="757476" y="3356992"/>
            <a:ext cx="2607744" cy="151216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7" name="26 Rectángulo redondeado"/>
          <p:cNvSpPr/>
          <p:nvPr/>
        </p:nvSpPr>
        <p:spPr>
          <a:xfrm>
            <a:off x="5675536" y="3356992"/>
            <a:ext cx="2607744" cy="151216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8" name="27 Rectángulo redondeado"/>
          <p:cNvSpPr/>
          <p:nvPr/>
        </p:nvSpPr>
        <p:spPr>
          <a:xfrm>
            <a:off x="825388" y="3402115"/>
            <a:ext cx="2666237" cy="164062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latin typeface="Arial"/>
                <a:ea typeface="Calibri"/>
                <a:cs typeface="Times New Roman"/>
              </a:rPr>
              <a:t>AUXILIARES</a:t>
            </a:r>
            <a:endParaRPr lang="es-MX" sz="10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latin typeface="Arial"/>
                <a:ea typeface="Calibri"/>
                <a:cs typeface="Times New Roman"/>
              </a:rPr>
              <a:t> </a:t>
            </a:r>
            <a:endParaRPr lang="es-MX" sz="10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/>
                <a:ea typeface="Calibri"/>
                <a:cs typeface="Times New Roman"/>
              </a:rPr>
              <a:t>PEDRO RAMIRO JÚAREZ SOTO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/>
                <a:ea typeface="Calibri"/>
                <a:cs typeface="Times New Roman"/>
              </a:rPr>
              <a:t>JDRA02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/>
                <a:ea typeface="Calibri"/>
                <a:cs typeface="Times New Roman"/>
              </a:rPr>
              <a:t> </a:t>
            </a:r>
            <a:r>
              <a:rPr lang="es-MX" sz="900" b="1" dirty="0" smtClean="0">
                <a:latin typeface="Arial"/>
                <a:ea typeface="Calibri"/>
                <a:cs typeface="Times New Roman"/>
              </a:rPr>
              <a:t> HILARIO SALDIVAR HERNÁNDEZ</a:t>
            </a:r>
            <a:endParaRPr lang="es-MX" sz="900" b="1" dirty="0" smtClean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 smtClean="0">
                <a:latin typeface="Arial"/>
                <a:ea typeface="Calibri"/>
                <a:cs typeface="Times New Roman"/>
              </a:rPr>
              <a:t>OTRA01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/>
                <a:ea typeface="Calibri"/>
                <a:cs typeface="Times New Roman"/>
              </a:rPr>
              <a:t> ERIK ANTONIO JASSO BRIONES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/>
                <a:ea typeface="Calibri"/>
              </a:rPr>
              <a:t>OTRA01</a:t>
            </a:r>
            <a:endParaRPr lang="es-MX" sz="9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33" name="32 Rectángulo redondeado"/>
          <p:cNvSpPr/>
          <p:nvPr/>
        </p:nvSpPr>
        <p:spPr>
          <a:xfrm>
            <a:off x="5774268" y="3400219"/>
            <a:ext cx="2666237" cy="1642517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latin typeface="Arial" pitchFamily="34" charset="0"/>
                <a:ea typeface="Calibri"/>
                <a:cs typeface="Arial" pitchFamily="34" charset="0"/>
              </a:rPr>
              <a:t>AYUDANTES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latin typeface="Arial" pitchFamily="34" charset="0"/>
                <a:ea typeface="Calibri"/>
                <a:cs typeface="Arial" pitchFamily="34" charset="0"/>
              </a:rPr>
              <a:t> </a:t>
            </a: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1000" b="1" dirty="0">
                <a:latin typeface="Arial" pitchFamily="34" charset="0"/>
                <a:ea typeface="Calibri"/>
                <a:cs typeface="Arial" pitchFamily="34" charset="0"/>
              </a:rPr>
              <a:t> JOSÉ GILBERTO </a:t>
            </a:r>
            <a:r>
              <a:rPr lang="es-MX" sz="1000" b="1" dirty="0" smtClean="0">
                <a:latin typeface="Arial" pitchFamily="34" charset="0"/>
                <a:ea typeface="Calibri"/>
                <a:cs typeface="Arial" pitchFamily="34" charset="0"/>
              </a:rPr>
              <a:t>GUTIÉRREZ </a:t>
            </a:r>
            <a:r>
              <a:rPr lang="es-MX" sz="1000" b="1" dirty="0">
                <a:latin typeface="Arial" pitchFamily="34" charset="0"/>
                <a:ea typeface="Calibri"/>
                <a:cs typeface="Arial" pitchFamily="34" charset="0"/>
              </a:rPr>
              <a:t>VÁZQUEZ</a:t>
            </a: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1000" b="1" dirty="0">
                <a:latin typeface="Arial" pitchFamily="34" charset="0"/>
                <a:ea typeface="Calibri"/>
                <a:cs typeface="Arial" pitchFamily="34" charset="0"/>
              </a:rPr>
              <a:t>CARA05</a:t>
            </a: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1000" b="1" dirty="0">
                <a:latin typeface="Arial" pitchFamily="34" charset="0"/>
                <a:ea typeface="Calibri"/>
                <a:cs typeface="Arial" pitchFamily="34" charset="0"/>
              </a:rPr>
              <a:t> JOSÉ FERNANDO HERNÁNDEZ PÁMANES</a:t>
            </a: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1000" b="1" dirty="0">
                <a:latin typeface="Arial" pitchFamily="34" charset="0"/>
                <a:ea typeface="Calibri"/>
                <a:cs typeface="Arial" pitchFamily="34" charset="0"/>
              </a:rPr>
              <a:t>OTRA02</a:t>
            </a: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1000" b="1" dirty="0">
                <a:latin typeface="Arial" pitchFamily="34" charset="0"/>
                <a:ea typeface="Calibri"/>
                <a:cs typeface="Arial" pitchFamily="34" charset="0"/>
              </a:rPr>
              <a:t>FRANCISCO OBREGÓN GARCÍA</a:t>
            </a: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1000" b="1" dirty="0">
                <a:latin typeface="Arial" pitchFamily="34" charset="0"/>
                <a:ea typeface="Calibri"/>
                <a:cs typeface="Arial" pitchFamily="34" charset="0"/>
              </a:rPr>
              <a:t>OTRA09</a:t>
            </a: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1000" b="1" i="1" dirty="0">
                <a:latin typeface="Arial" pitchFamily="34" charset="0"/>
                <a:ea typeface="Calibri"/>
                <a:cs typeface="Arial" pitchFamily="34" charset="0"/>
              </a:rPr>
              <a:t> </a:t>
            </a:r>
            <a:endParaRPr lang="es-MX" sz="1000" b="1" dirty="0">
              <a:latin typeface="Arial" pitchFamily="34" charset="0"/>
              <a:ea typeface="Calibri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latin typeface="Arial" pitchFamily="34" charset="0"/>
                <a:ea typeface="Calibri"/>
                <a:cs typeface="Arial" pitchFamily="34" charset="0"/>
              </a:rPr>
              <a:t> 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b="1" dirty="0">
              <a:solidFill>
                <a:srgbClr val="00000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b="1" dirty="0">
              <a:solidFill>
                <a:srgbClr val="00000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6" name="35 Conector recto"/>
          <p:cNvCxnSpPr/>
          <p:nvPr/>
        </p:nvCxnSpPr>
        <p:spPr>
          <a:xfrm flipV="1">
            <a:off x="3490913" y="4221163"/>
            <a:ext cx="223361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29757" name="Imagen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333375"/>
            <a:ext cx="1655762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1 Título"/>
          <p:cNvSpPr txBox="1">
            <a:spLocks/>
          </p:cNvSpPr>
          <p:nvPr/>
        </p:nvSpPr>
        <p:spPr>
          <a:xfrm>
            <a:off x="179512" y="6525344"/>
            <a:ext cx="8856983" cy="2857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FECHA DE ACTUALIZACIÓN: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SEPTIEMBRE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2015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NOTA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NO SE TIENEN PUESTOS PÚBLICOS VACANTES AL MOMENTO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352928" cy="1143000"/>
          </a:xfrm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PRESIDENCIA </a:t>
            </a: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MUNICIPAL</a:t>
            </a: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ORGANIGRAMA DE LA DIRECCIÓN </a:t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s-MX" sz="1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DESARROLLO URBANO Y CATASTRO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806123" y="1324628"/>
            <a:ext cx="3368281" cy="74959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9 Rectángulo redondeado"/>
          <p:cNvSpPr/>
          <p:nvPr/>
        </p:nvSpPr>
        <p:spPr>
          <a:xfrm>
            <a:off x="2940832" y="1412776"/>
            <a:ext cx="3368281" cy="801184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4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Calibri"/>
                <a:cs typeface="Times New Roman"/>
              </a:rPr>
              <a:t>JORGE GUTIÉRREZ PADILLA</a:t>
            </a:r>
            <a:endParaRPr lang="es-MX" sz="14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DIRECTOR DE DESARROLLO URBANO Y CATASTRO </a:t>
            </a:r>
            <a:endParaRPr lang="es-MX" sz="10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DDRA03</a:t>
            </a:r>
            <a:endParaRPr lang="es-MX" sz="10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</p:txBody>
      </p:sp>
      <p:sp>
        <p:nvSpPr>
          <p:cNvPr id="14" name="13 Rectángulo redondeado"/>
          <p:cNvSpPr/>
          <p:nvPr/>
        </p:nvSpPr>
        <p:spPr>
          <a:xfrm>
            <a:off x="564049" y="5417115"/>
            <a:ext cx="2242074" cy="79447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14 Rectángulo redondeado"/>
          <p:cNvSpPr/>
          <p:nvPr/>
        </p:nvSpPr>
        <p:spPr>
          <a:xfrm>
            <a:off x="3327522" y="5445224"/>
            <a:ext cx="2187942" cy="79447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15 Rectángulo redondeado"/>
          <p:cNvSpPr/>
          <p:nvPr/>
        </p:nvSpPr>
        <p:spPr>
          <a:xfrm>
            <a:off x="6166544" y="5445224"/>
            <a:ext cx="2177410" cy="79447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3" name="22 Rectángulo redondeado"/>
          <p:cNvSpPr/>
          <p:nvPr/>
        </p:nvSpPr>
        <p:spPr>
          <a:xfrm>
            <a:off x="3449263" y="5549678"/>
            <a:ext cx="2296647" cy="849335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NICOLÁS DURÓN HERNÁNDEZ </a:t>
            </a: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/>
                <a:ea typeface="Calibri"/>
                <a:cs typeface="Times New Roman"/>
              </a:rPr>
              <a:t>INSPECTOR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JDRA02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 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6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29" name="28 Rectángulo redondeado"/>
          <p:cNvSpPr/>
          <p:nvPr/>
        </p:nvSpPr>
        <p:spPr>
          <a:xfrm>
            <a:off x="687121" y="5528245"/>
            <a:ext cx="2300703" cy="87076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JUAN CARLOS BERLANGA FLORES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dirty="0">
                <a:latin typeface="Arial"/>
                <a:ea typeface="Calibri"/>
                <a:cs typeface="Times New Roman"/>
              </a:rPr>
              <a:t>INSPECTOR</a:t>
            </a:r>
            <a:endParaRPr lang="es-MX" sz="900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OTRA04</a:t>
            </a:r>
            <a:endParaRPr lang="es-MX" sz="9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cxnSp>
        <p:nvCxnSpPr>
          <p:cNvPr id="31" name="30 Conector recto"/>
          <p:cNvCxnSpPr/>
          <p:nvPr/>
        </p:nvCxnSpPr>
        <p:spPr>
          <a:xfrm>
            <a:off x="1470025" y="5235575"/>
            <a:ext cx="5964238" cy="254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>
            <a:off x="1835150" y="2390775"/>
            <a:ext cx="0" cy="17462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>
            <a:off x="1476375" y="5248275"/>
            <a:ext cx="0" cy="18097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8" name="37 Conector recto"/>
          <p:cNvCxnSpPr/>
          <p:nvPr/>
        </p:nvCxnSpPr>
        <p:spPr>
          <a:xfrm flipH="1">
            <a:off x="7185025" y="2390775"/>
            <a:ext cx="0" cy="17462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 flipH="1">
            <a:off x="7413625" y="5256213"/>
            <a:ext cx="0" cy="19367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4608513" y="2214563"/>
            <a:ext cx="15875" cy="320198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9" name="38 Rectángulo redondeado"/>
          <p:cNvSpPr/>
          <p:nvPr/>
        </p:nvSpPr>
        <p:spPr>
          <a:xfrm>
            <a:off x="6261242" y="5549678"/>
            <a:ext cx="2304256" cy="864096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MARCO A. DE JESÚS GUADARRAMA A</a:t>
            </a:r>
            <a:r>
              <a:rPr lang="es-MX" sz="12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.</a:t>
            </a:r>
            <a:endParaRPr lang="es-MX" sz="11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/>
                <a:ea typeface="Calibri"/>
                <a:cs typeface="Times New Roman"/>
              </a:rPr>
              <a:t>INSPECTOR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JDRA02</a:t>
            </a:r>
            <a:endParaRPr lang="es-MX" sz="900" b="1" dirty="0">
              <a:ea typeface="Calibri"/>
              <a:cs typeface="Times New Roman"/>
            </a:endParaRPr>
          </a:p>
        </p:txBody>
      </p:sp>
      <p:sp>
        <p:nvSpPr>
          <p:cNvPr id="34" name="33 Rectángulo redondeado"/>
          <p:cNvSpPr/>
          <p:nvPr/>
        </p:nvSpPr>
        <p:spPr>
          <a:xfrm>
            <a:off x="564049" y="4027233"/>
            <a:ext cx="2242074" cy="79447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7" name="36 Rectángulo redondeado"/>
          <p:cNvSpPr/>
          <p:nvPr/>
        </p:nvSpPr>
        <p:spPr>
          <a:xfrm>
            <a:off x="580552" y="2564904"/>
            <a:ext cx="2214679" cy="79447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0" name="39 Rectángulo redondeado"/>
          <p:cNvSpPr/>
          <p:nvPr/>
        </p:nvSpPr>
        <p:spPr>
          <a:xfrm>
            <a:off x="6166544" y="4005822"/>
            <a:ext cx="2177410" cy="79447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1" name="40 Rectángulo redondeado"/>
          <p:cNvSpPr/>
          <p:nvPr/>
        </p:nvSpPr>
        <p:spPr>
          <a:xfrm>
            <a:off x="3327521" y="4005822"/>
            <a:ext cx="2187943" cy="79447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3" name="42 Rectángulo redondeado"/>
          <p:cNvSpPr/>
          <p:nvPr/>
        </p:nvSpPr>
        <p:spPr>
          <a:xfrm>
            <a:off x="3327522" y="2564904"/>
            <a:ext cx="2187943" cy="79447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4" name="43 Rectángulo redondeado"/>
          <p:cNvSpPr/>
          <p:nvPr/>
        </p:nvSpPr>
        <p:spPr>
          <a:xfrm>
            <a:off x="6166544" y="2584089"/>
            <a:ext cx="2177410" cy="79447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5" name="44 Rectángulo redondeado"/>
          <p:cNvSpPr/>
          <p:nvPr/>
        </p:nvSpPr>
        <p:spPr>
          <a:xfrm>
            <a:off x="3449263" y="2702248"/>
            <a:ext cx="2296647" cy="87076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ADRIANA M. ROCAMONTES GUARDIOLA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/>
                <a:ea typeface="Calibri"/>
                <a:cs typeface="Times New Roman"/>
              </a:rPr>
              <a:t>AUXILIAR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OTRA05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46" name="45 Rectángulo redondeado"/>
          <p:cNvSpPr/>
          <p:nvPr/>
        </p:nvSpPr>
        <p:spPr>
          <a:xfrm>
            <a:off x="6261242" y="2708920"/>
            <a:ext cx="2304256" cy="87076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JUANA MARÍA LÓPEZ MARTÍNEZ</a:t>
            </a:r>
            <a:endParaRPr lang="es-MX" sz="11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/>
                <a:ea typeface="Calibri"/>
                <a:cs typeface="Times New Roman"/>
              </a:rPr>
              <a:t>COORDINADORA ADMINISTRADORA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CARA04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47" name="46 Rectángulo redondeado"/>
          <p:cNvSpPr/>
          <p:nvPr/>
        </p:nvSpPr>
        <p:spPr>
          <a:xfrm>
            <a:off x="683568" y="2702248"/>
            <a:ext cx="2304256" cy="87076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ROCÍO IRETT FLORES MARTÍNEZ</a:t>
            </a:r>
            <a:endParaRPr lang="es-MX" sz="11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/>
                <a:ea typeface="Calibri"/>
                <a:cs typeface="Times New Roman"/>
              </a:rPr>
              <a:t>ASISTENTE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DDRA03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48" name="47 Rectángulo redondeado"/>
          <p:cNvSpPr/>
          <p:nvPr/>
        </p:nvSpPr>
        <p:spPr>
          <a:xfrm>
            <a:off x="6261242" y="4149080"/>
            <a:ext cx="2304256" cy="87076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lvl="0" algn="ctr">
              <a:lnSpc>
                <a:spcPct val="100000"/>
              </a:lnSpc>
              <a:spcAft>
                <a:spcPts val="0"/>
              </a:spcAft>
            </a:pPr>
            <a:r>
              <a:rPr lang="es-MX" sz="1200" b="1" dirty="0">
                <a:latin typeface="Arial"/>
                <a:ea typeface="Calibri"/>
                <a:cs typeface="Times New Roman"/>
              </a:rPr>
              <a:t>MARTHA GUADALUPE RAMÍREZ CARRIZALES</a:t>
            </a: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 smtClean="0">
                <a:latin typeface="Arial"/>
                <a:ea typeface="Calibri"/>
                <a:cs typeface="Times New Roman"/>
              </a:rPr>
              <a:t>VENTANILLA </a:t>
            </a:r>
            <a:r>
              <a:rPr lang="es-MX" sz="900" b="1" dirty="0">
                <a:latin typeface="Arial"/>
                <a:ea typeface="Calibri"/>
                <a:cs typeface="Times New Roman"/>
              </a:rPr>
              <a:t>ÚNICA</a:t>
            </a:r>
            <a:endParaRPr lang="es-MX" sz="900" b="1" dirty="0">
              <a:ea typeface="Calibri"/>
              <a:cs typeface="Times New Roman"/>
            </a:endParaRPr>
          </a:p>
          <a:p>
            <a:pPr lvl="0" algn="ctr">
              <a:lnSpc>
                <a:spcPct val="100000"/>
              </a:lnSpc>
              <a:spcAft>
                <a:spcPts val="0"/>
              </a:spcAft>
            </a:pPr>
            <a:r>
              <a:rPr lang="es-MX" sz="900" b="1" dirty="0">
                <a:latin typeface="Arial"/>
                <a:ea typeface="Times New Roman"/>
                <a:cs typeface="Times New Roman"/>
              </a:rPr>
              <a:t>CARA02</a:t>
            </a:r>
            <a:endParaRPr lang="es-MX" sz="900" b="1" dirty="0">
              <a:ea typeface="Calibri"/>
              <a:cs typeface="Times New Roman"/>
            </a:endParaRPr>
          </a:p>
          <a:p>
            <a:pPr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s-MX" sz="1200" dirty="0" smtClean="0">
                <a:solidFill>
                  <a:srgbClr val="000000"/>
                </a:solidFill>
                <a:ea typeface="Times New Roman"/>
                <a:cs typeface="Times New Roman"/>
              </a:rPr>
              <a:t>    </a:t>
            </a:r>
            <a:endParaRPr lang="es-MX" sz="11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49" name="48 Rectángulo redondeado"/>
          <p:cNvSpPr/>
          <p:nvPr/>
        </p:nvSpPr>
        <p:spPr>
          <a:xfrm>
            <a:off x="3449263" y="4149080"/>
            <a:ext cx="2296647" cy="87076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 </a:t>
            </a: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TANIA PAOLA GUERRA DE LA CRUZ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/>
                <a:ea typeface="Calibri"/>
                <a:cs typeface="Times New Roman"/>
              </a:rPr>
              <a:t>ARQUITECTA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JDRA03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50" name="49 Rectángulo redondeado"/>
          <p:cNvSpPr/>
          <p:nvPr/>
        </p:nvSpPr>
        <p:spPr>
          <a:xfrm>
            <a:off x="687121" y="4149080"/>
            <a:ext cx="2300703" cy="87076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ANA YUDITH BERLANGA MONJARA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/>
                <a:ea typeface="Calibri"/>
                <a:cs typeface="Times New Roman"/>
              </a:rPr>
              <a:t>ARQUITECTA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CARA05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cxnSp>
        <p:nvCxnSpPr>
          <p:cNvPr id="52" name="51 Conector recto"/>
          <p:cNvCxnSpPr/>
          <p:nvPr/>
        </p:nvCxnSpPr>
        <p:spPr>
          <a:xfrm>
            <a:off x="1816100" y="3814763"/>
            <a:ext cx="0" cy="1905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7164388" y="3814763"/>
            <a:ext cx="0" cy="1905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5" name="54 Conector recto"/>
          <p:cNvCxnSpPr/>
          <p:nvPr/>
        </p:nvCxnSpPr>
        <p:spPr>
          <a:xfrm>
            <a:off x="1816100" y="3814763"/>
            <a:ext cx="5348288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6" name="55 Conector recto"/>
          <p:cNvCxnSpPr/>
          <p:nvPr/>
        </p:nvCxnSpPr>
        <p:spPr>
          <a:xfrm>
            <a:off x="1836738" y="2373313"/>
            <a:ext cx="5348287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30795" name="Imagen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333375"/>
            <a:ext cx="1655762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" name="1 Título"/>
          <p:cNvSpPr txBox="1">
            <a:spLocks/>
          </p:cNvSpPr>
          <p:nvPr/>
        </p:nvSpPr>
        <p:spPr>
          <a:xfrm>
            <a:off x="179512" y="6525344"/>
            <a:ext cx="8856983" cy="2857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FECHA DE ACTUALIZACIÓN: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SEPTIEMBRE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2015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NOTA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NO SE TIENEN PUESTOS PÚBLICOS VACANTES AL MOMENTO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179388" y="1268413"/>
          <a:ext cx="8785225" cy="5113339"/>
        </p:xfrm>
        <a:graphic>
          <a:graphicData uri="http://schemas.openxmlformats.org/drawingml/2006/table">
            <a:tbl>
              <a:tblPr/>
              <a:tblGrid>
                <a:gridCol w="4032563"/>
                <a:gridCol w="3024889"/>
                <a:gridCol w="1727773"/>
              </a:tblGrid>
              <a:tr h="28343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COMISIÓN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INTEGRANTES DE LA COMISIÓN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POSICIÓN ASIGNADA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173426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268" marR="5268" marT="5269" marB="0" anchor="b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268" marR="5268" marT="5269" marB="0" anchor="b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268" marR="5268" marT="5269" marB="0" anchor="b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98696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HACIENDA, PATRIMONIO Y CUENTA PÚBLICA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Manuel Pineda Medina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Presidente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42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Lic. José Luis Oyarzabal Garza (Tesorero Municipal)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Ing. Alonso Mendoza Garza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1er. Secretario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75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Lic. José María Morales Padilla (Secretario Ayuntamiento)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7342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98696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PLANEACIÓN, URBANISMO Y OBRAS PÚBLICAS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Ana Laura Flores Garza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Presidente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42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Lic. Edgar Flores Sánchez (Obras Públicas)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Enrique Magallanes Moreno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1er. Secretario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42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Ing. Carlos  Alberto Valdez del Bosque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2do. Secretario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42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Lic. Jorge Gutiérrez Padilla (Desarrollo Urbano)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Ing. Alonso Mendoza Garza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1er. Vocal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42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Juanita Herminia Gómez Mares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2do. Vocal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42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9869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SEGURIDAD PÚBLICA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Ing. Homero Durán Flores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Presidente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426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Jorge Alberto Muñiz Cruz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1er. Secretario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42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Comandante</a:t>
                      </a:r>
                      <a:r>
                        <a:rPr lang="es-MX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Luis Ángel Estrada </a:t>
                      </a:r>
                      <a:r>
                        <a:rPr lang="es-MX" sz="11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Picena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Manuel Pineda Medina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2do. Secretario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42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98696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DESARROLLO Y ASISTENCIA SOCIAL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Hilario </a:t>
                      </a:r>
                      <a:r>
                        <a:rPr lang="es-MX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Durón</a:t>
                      </a:r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Hernández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Presidente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426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Isidro</a:t>
                      </a:r>
                      <a:r>
                        <a:rPr lang="es-MX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López Lomas 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Manuel Pineda Medina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1er. Secretario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426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Paula Herrera Esparza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2do. Secretario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42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9869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COMISIÓN DE SERVICIOS CONCESIONADOS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Enrique Magallanes Moreno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Presidente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426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Hilario Durón Hernández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1er. Secretario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426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C. Donaciano Santiago Malpica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Ing. Homero Durán Flores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2do. Secretario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426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Paula Herrera Esparza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Vocal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426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268" marR="5268" marT="5269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3" name="1 Título"/>
          <p:cNvSpPr txBox="1">
            <a:spLocks/>
          </p:cNvSpPr>
          <p:nvPr/>
        </p:nvSpPr>
        <p:spPr>
          <a:xfrm>
            <a:off x="395536" y="60183"/>
            <a:ext cx="8352928" cy="92021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PRESIDENCIA MUNICIPAL</a:t>
            </a: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COMISIONES DE REGIDORES Y SÍNDICOS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244" name="Imagen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88913"/>
            <a:ext cx="1657350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1 Título"/>
          <p:cNvSpPr txBox="1">
            <a:spLocks/>
          </p:cNvSpPr>
          <p:nvPr/>
        </p:nvSpPr>
        <p:spPr>
          <a:xfrm>
            <a:off x="179513" y="6525344"/>
            <a:ext cx="8856983" cy="2857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FECHA DE ACTUALIZACIÓN: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SEPTIEMBRE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2015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NOTA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NO SE TIENEN PUESTOS PÚBLICOS VACANTES AL MOMENTO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" name="40 Conector recto"/>
          <p:cNvCxnSpPr/>
          <p:nvPr/>
        </p:nvCxnSpPr>
        <p:spPr>
          <a:xfrm>
            <a:off x="3022600" y="2957513"/>
            <a:ext cx="27559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352928" cy="1143000"/>
          </a:xfrm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PRESIDENCIA </a:t>
            </a: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MUNICIPAL</a:t>
            </a: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ORGANIGRAMA </a:t>
            </a:r>
            <a:r>
              <a:rPr lang="es-MX" sz="1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 LA </a:t>
            </a:r>
            <a:r>
              <a:rPr lang="es-MX" sz="1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DIRECCIÓN DE ECOLOGÍA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822687" y="1425776"/>
            <a:ext cx="3568440" cy="74959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9 Rectángulo redondeado"/>
          <p:cNvSpPr/>
          <p:nvPr/>
        </p:nvSpPr>
        <p:spPr>
          <a:xfrm>
            <a:off x="2935238" y="1556792"/>
            <a:ext cx="3592547" cy="79208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4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Calibri"/>
                <a:cs typeface="Times New Roman"/>
              </a:rPr>
              <a:t>BENITA PÉREZ FARÍAS</a:t>
            </a:r>
            <a:endParaRPr lang="es-MX" sz="14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DIRECTORA DE ECOLOGÍA</a:t>
            </a:r>
            <a:endParaRPr lang="es-MX" sz="11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CARA02</a:t>
            </a:r>
            <a:endParaRPr lang="es-MX" sz="11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</p:txBody>
      </p:sp>
      <p:sp>
        <p:nvSpPr>
          <p:cNvPr id="14" name="13 Rectángulo redondeado"/>
          <p:cNvSpPr/>
          <p:nvPr/>
        </p:nvSpPr>
        <p:spPr>
          <a:xfrm>
            <a:off x="46822" y="4621491"/>
            <a:ext cx="2004898" cy="79447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14 Rectángulo redondeado"/>
          <p:cNvSpPr/>
          <p:nvPr/>
        </p:nvSpPr>
        <p:spPr>
          <a:xfrm>
            <a:off x="2195736" y="4635787"/>
            <a:ext cx="2044180" cy="79447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15 Rectángulo redondeado"/>
          <p:cNvSpPr/>
          <p:nvPr/>
        </p:nvSpPr>
        <p:spPr>
          <a:xfrm>
            <a:off x="6588224" y="4635787"/>
            <a:ext cx="2376264" cy="1601526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3" name="22 Rectángulo redondeado"/>
          <p:cNvSpPr/>
          <p:nvPr/>
        </p:nvSpPr>
        <p:spPr>
          <a:xfrm>
            <a:off x="2267744" y="4733510"/>
            <a:ext cx="2027677" cy="849335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LUIS A. PEÑA GUTIÉRREZ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/>
                <a:ea typeface="Calibri"/>
                <a:cs typeface="Times New Roman"/>
              </a:rPr>
              <a:t>COORDINADOR DE RECURSOS NATURALES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APRA01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6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29" name="28 Rectángulo redondeado"/>
          <p:cNvSpPr/>
          <p:nvPr/>
        </p:nvSpPr>
        <p:spPr>
          <a:xfrm>
            <a:off x="113070" y="4733510"/>
            <a:ext cx="2010658" cy="87076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GABRIELA ZURITA CARDONA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/>
                <a:ea typeface="Calibri"/>
                <a:cs typeface="Times New Roman"/>
              </a:rPr>
              <a:t>CULTURA AMBIENTAL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OTRA03</a:t>
            </a:r>
            <a:endParaRPr lang="es-MX" sz="11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cxnSp>
        <p:nvCxnSpPr>
          <p:cNvPr id="30" name="29 Conector recto"/>
          <p:cNvCxnSpPr/>
          <p:nvPr/>
        </p:nvCxnSpPr>
        <p:spPr>
          <a:xfrm>
            <a:off x="2862263" y="3841750"/>
            <a:ext cx="27559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>
            <a:off x="1039813" y="4395788"/>
            <a:ext cx="681196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>
            <a:off x="1039813" y="4395788"/>
            <a:ext cx="0" cy="21431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>
            <a:off x="7851775" y="4395788"/>
            <a:ext cx="0" cy="2286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 flipH="1">
            <a:off x="4487863" y="2384425"/>
            <a:ext cx="12700" cy="204311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9" name="38 Rectángulo redondeado"/>
          <p:cNvSpPr/>
          <p:nvPr/>
        </p:nvSpPr>
        <p:spPr>
          <a:xfrm>
            <a:off x="6660232" y="4733510"/>
            <a:ext cx="2376263" cy="164781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latin typeface="Arial"/>
                <a:ea typeface="Calibri"/>
                <a:cs typeface="Times New Roman"/>
              </a:rPr>
              <a:t>AYUDANTE</a:t>
            </a:r>
            <a:endParaRPr lang="es-MX" sz="10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rgbClr val="000000"/>
                </a:solidFill>
                <a:ea typeface="Times New Roman"/>
                <a:cs typeface="Times New Roman"/>
              </a:rPr>
              <a:t> </a:t>
            </a:r>
            <a:endParaRPr lang="es-MX" sz="10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CLEMENTE SÁNCHEZ SANDOVAL</a:t>
            </a:r>
            <a:endParaRPr lang="es-MX" sz="11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OTRA08</a:t>
            </a:r>
            <a:endParaRPr lang="es-MX" sz="8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srgbClr val="000000"/>
                </a:solidFill>
                <a:ea typeface="Times New Roman"/>
                <a:cs typeface="Times New Roman"/>
              </a:rPr>
              <a:t> </a:t>
            </a:r>
            <a:r>
              <a:rPr lang="es-MX" sz="11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ALFREDO URBINA SALAZAR</a:t>
            </a:r>
            <a:endParaRPr lang="es-MX" sz="11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OTRA08</a:t>
            </a:r>
            <a:endParaRPr lang="es-MX" sz="11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SANTOS GRANADOS MONTALVO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OTRA08</a:t>
            </a:r>
            <a:endParaRPr lang="es-MX" sz="1100" b="1" dirty="0">
              <a:ea typeface="Calibri"/>
              <a:cs typeface="Times New Roman"/>
            </a:endParaRPr>
          </a:p>
        </p:txBody>
      </p:sp>
      <p:sp>
        <p:nvSpPr>
          <p:cNvPr id="24" name="23 Rectángulo redondeado"/>
          <p:cNvSpPr/>
          <p:nvPr/>
        </p:nvSpPr>
        <p:spPr>
          <a:xfrm>
            <a:off x="476849" y="2564904"/>
            <a:ext cx="2871015" cy="64807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5" name="24 Rectángulo redondeado"/>
          <p:cNvSpPr/>
          <p:nvPr/>
        </p:nvSpPr>
        <p:spPr>
          <a:xfrm>
            <a:off x="537358" y="2636912"/>
            <a:ext cx="2954522" cy="688715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LILIANA RAMÍREZ HERNÁNDEZ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/>
                <a:ea typeface="Calibri"/>
                <a:cs typeface="Times New Roman"/>
              </a:rPr>
              <a:t>SUB DIRECTORA ADMINISTRATIVA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CARA02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1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26" name="25 Rectángulo redondeado"/>
          <p:cNvSpPr/>
          <p:nvPr/>
        </p:nvSpPr>
        <p:spPr>
          <a:xfrm>
            <a:off x="448306" y="3429000"/>
            <a:ext cx="2611526" cy="72008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7" name="26 Rectángulo redondeado"/>
          <p:cNvSpPr/>
          <p:nvPr/>
        </p:nvSpPr>
        <p:spPr>
          <a:xfrm>
            <a:off x="539551" y="3501008"/>
            <a:ext cx="2736305" cy="72246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ALICIA MARTÍNEZ BAZALDUA 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/>
                <a:ea typeface="Calibri"/>
                <a:cs typeface="Times New Roman"/>
              </a:rPr>
              <a:t>SECRETARIA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ea typeface="Times New Roman"/>
                <a:cs typeface="Times New Roman"/>
              </a:rPr>
              <a:t>JDRA02</a:t>
            </a:r>
            <a:endParaRPr lang="es-MX" sz="900" b="1" dirty="0">
              <a:ea typeface="Calibri"/>
              <a:cs typeface="Times New Roman"/>
            </a:endParaRPr>
          </a:p>
        </p:txBody>
      </p:sp>
      <p:sp>
        <p:nvSpPr>
          <p:cNvPr id="33" name="32 Rectángulo redondeado"/>
          <p:cNvSpPr/>
          <p:nvPr/>
        </p:nvSpPr>
        <p:spPr>
          <a:xfrm>
            <a:off x="4400028" y="4654996"/>
            <a:ext cx="2044180" cy="79447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4" name="33 Rectángulo redondeado"/>
          <p:cNvSpPr/>
          <p:nvPr/>
        </p:nvSpPr>
        <p:spPr>
          <a:xfrm>
            <a:off x="4488539" y="4763043"/>
            <a:ext cx="2027677" cy="849335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FRANCISCO RAMÓN FLORES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/>
                <a:ea typeface="Calibri"/>
                <a:cs typeface="Times New Roman"/>
              </a:rPr>
              <a:t>JEFE DE CUADRILLA</a:t>
            </a:r>
            <a:endParaRPr lang="es-MX" sz="1200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APRA01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/>
                <a:ea typeface="Calibri"/>
                <a:cs typeface="Times New Roman"/>
              </a:rPr>
              <a:t> 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6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cxnSp>
        <p:nvCxnSpPr>
          <p:cNvPr id="38" name="37 Conector recto"/>
          <p:cNvCxnSpPr/>
          <p:nvPr/>
        </p:nvCxnSpPr>
        <p:spPr>
          <a:xfrm>
            <a:off x="3317875" y="4394200"/>
            <a:ext cx="0" cy="22701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0" name="39 Conector recto"/>
          <p:cNvCxnSpPr/>
          <p:nvPr/>
        </p:nvCxnSpPr>
        <p:spPr>
          <a:xfrm>
            <a:off x="5514975" y="4427538"/>
            <a:ext cx="0" cy="22701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31799" name="Imagen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333375"/>
            <a:ext cx="1655762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27 Rectángulo redondeado"/>
          <p:cNvSpPr/>
          <p:nvPr/>
        </p:nvSpPr>
        <p:spPr>
          <a:xfrm>
            <a:off x="5517409" y="2541743"/>
            <a:ext cx="2871015" cy="64807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2" name="31 Rectángulo redondeado"/>
          <p:cNvSpPr/>
          <p:nvPr/>
        </p:nvSpPr>
        <p:spPr>
          <a:xfrm>
            <a:off x="5577918" y="2564904"/>
            <a:ext cx="2954522" cy="688715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ADOLFO MARIANO HERNÁNDEZ GARCÍA 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/>
                <a:ea typeface="Calibri"/>
                <a:cs typeface="Times New Roman"/>
              </a:rPr>
              <a:t>SUB DIRECTOR OPERATIVO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CARA02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1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36" name="35 Rectángulo redondeado"/>
          <p:cNvSpPr/>
          <p:nvPr/>
        </p:nvSpPr>
        <p:spPr>
          <a:xfrm>
            <a:off x="5580112" y="3339848"/>
            <a:ext cx="2874263" cy="79447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7" name="36 Rectángulo redondeado"/>
          <p:cNvSpPr/>
          <p:nvPr/>
        </p:nvSpPr>
        <p:spPr>
          <a:xfrm>
            <a:off x="5681381" y="3437571"/>
            <a:ext cx="2851059" cy="849335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URBANO FLORES ROSALES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/>
                <a:ea typeface="Times New Roman"/>
                <a:cs typeface="Times New Roman"/>
              </a:rPr>
              <a:t>AUXILIAR DE VIVERO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OTRA02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6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179512" y="6525344"/>
            <a:ext cx="8856983" cy="2857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9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FECHA DE ACTUALIZACIÓN: </a:t>
            </a:r>
            <a:r>
              <a:rPr lang="es-MX" sz="9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es-MX" sz="9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SEPTIEMBRE  DE </a:t>
            </a:r>
            <a:r>
              <a:rPr lang="es-MX" sz="9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2015      </a:t>
            </a:r>
            <a:r>
              <a:rPr lang="es-MX" sz="9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JULIO DE 2015 </a:t>
            </a:r>
            <a:r>
              <a:rPr lang="es-MX" sz="9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NOTA</a:t>
            </a:r>
            <a:r>
              <a:rPr lang="es-MX" sz="9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NO SE TIENEN PUESTOS PÚBLICOS VACANTES AL MOMENTO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352928" cy="1143000"/>
          </a:xfrm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PRESIDENCIA </a:t>
            </a: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MUNICIPAL</a:t>
            </a: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ORGANIGRAMA </a:t>
            </a:r>
            <a:r>
              <a:rPr lang="es-MX" sz="1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INTERNO DE LA </a:t>
            </a:r>
            <a:r>
              <a:rPr lang="es-MX" sz="1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SECRETARÍA DE DESARROLLO SOCIAL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805112" y="1484784"/>
            <a:ext cx="3568440" cy="74959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9 Rectángulo redondeado"/>
          <p:cNvSpPr/>
          <p:nvPr/>
        </p:nvSpPr>
        <p:spPr>
          <a:xfrm>
            <a:off x="2906195" y="1628800"/>
            <a:ext cx="3754037" cy="79208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4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Calibri"/>
                <a:cs typeface="Times New Roman"/>
              </a:rPr>
              <a:t>ISIDRO LÓPEZ LOMAS</a:t>
            </a:r>
            <a:endParaRPr lang="es-MX" sz="14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1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DIRECTOR DE DESARROLLO SOCIAL Y CULTURA</a:t>
            </a:r>
            <a:endParaRPr lang="es-MX" sz="11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CARA01</a:t>
            </a:r>
            <a:endParaRPr lang="es-MX" sz="1100" dirty="0">
              <a:ea typeface="Calibri"/>
              <a:cs typeface="Times New Roman"/>
            </a:endParaRPr>
          </a:p>
        </p:txBody>
      </p:sp>
      <p:sp>
        <p:nvSpPr>
          <p:cNvPr id="14" name="13 Rectángulo redondeado"/>
          <p:cNvSpPr/>
          <p:nvPr/>
        </p:nvSpPr>
        <p:spPr>
          <a:xfrm>
            <a:off x="478870" y="4823365"/>
            <a:ext cx="2148914" cy="79447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14 Rectángulo redondeado"/>
          <p:cNvSpPr/>
          <p:nvPr/>
        </p:nvSpPr>
        <p:spPr>
          <a:xfrm>
            <a:off x="3491627" y="4823366"/>
            <a:ext cx="2044180" cy="79447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15 Rectángulo redondeado"/>
          <p:cNvSpPr/>
          <p:nvPr/>
        </p:nvSpPr>
        <p:spPr>
          <a:xfrm>
            <a:off x="6373552" y="4823366"/>
            <a:ext cx="2044180" cy="79447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0" name="19 Rectángulo redondeado"/>
          <p:cNvSpPr/>
          <p:nvPr/>
        </p:nvSpPr>
        <p:spPr>
          <a:xfrm>
            <a:off x="740119" y="3118698"/>
            <a:ext cx="2871015" cy="76528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2" name="21 Rectángulo redondeado"/>
          <p:cNvSpPr/>
          <p:nvPr/>
        </p:nvSpPr>
        <p:spPr>
          <a:xfrm>
            <a:off x="825390" y="3222071"/>
            <a:ext cx="2954522" cy="864097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JUANA MARÍA GONZÁLEZ DELGADO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/>
                <a:ea typeface="Calibri"/>
                <a:cs typeface="Times New Roman"/>
              </a:rPr>
              <a:t>SECRETARIA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CARA06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1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23" name="22 Rectángulo redondeado"/>
          <p:cNvSpPr/>
          <p:nvPr/>
        </p:nvSpPr>
        <p:spPr>
          <a:xfrm>
            <a:off x="3611135" y="4955928"/>
            <a:ext cx="2027677" cy="849335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GUSTAVO ALÁN MARTÍNEZ GONZÁLEZ</a:t>
            </a:r>
            <a:endParaRPr lang="es-MX" sz="11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/>
                <a:ea typeface="Calibri"/>
                <a:cs typeface="Times New Roman"/>
              </a:rPr>
              <a:t>COORDINADOR HÁBITAT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CARA06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dirty="0">
                <a:solidFill>
                  <a:srgbClr val="000000"/>
                </a:solidFill>
                <a:ea typeface="Times New Roman"/>
                <a:cs typeface="Times New Roman"/>
              </a:rPr>
              <a:t> </a:t>
            </a:r>
            <a:endParaRPr lang="es-MX" sz="1100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s-MX" sz="12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 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6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29" name="28 Rectángulo redondeado"/>
          <p:cNvSpPr/>
          <p:nvPr/>
        </p:nvSpPr>
        <p:spPr>
          <a:xfrm>
            <a:off x="580552" y="4934496"/>
            <a:ext cx="2224560" cy="87076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DIEGO ARMANDO CONTRERAS RODRÍGUEZ</a:t>
            </a: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es-MX" sz="900" b="1" dirty="0">
                <a:latin typeface="Arial"/>
                <a:ea typeface="Calibri"/>
                <a:cs typeface="Times New Roman"/>
              </a:rPr>
              <a:t>COORDINADOR REP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CARA06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u="sng" dirty="0">
                <a:latin typeface="Arial"/>
                <a:ea typeface="Calibri"/>
                <a:cs typeface="Times New Roman"/>
              </a:rPr>
              <a:t>.</a:t>
            </a:r>
            <a:endParaRPr lang="es-MX" sz="11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cxnSp>
        <p:nvCxnSpPr>
          <p:cNvPr id="30" name="29 Conector recto"/>
          <p:cNvCxnSpPr/>
          <p:nvPr/>
        </p:nvCxnSpPr>
        <p:spPr>
          <a:xfrm>
            <a:off x="1816100" y="2708275"/>
            <a:ext cx="27559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 flipV="1">
            <a:off x="1470025" y="4437063"/>
            <a:ext cx="59436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>
            <a:off x="1816100" y="2678113"/>
            <a:ext cx="0" cy="452437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>
            <a:off x="1476375" y="4437063"/>
            <a:ext cx="0" cy="38576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>
            <a:off x="4560888" y="4437063"/>
            <a:ext cx="0" cy="36512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>
            <a:off x="7413625" y="4437063"/>
            <a:ext cx="0" cy="38576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 flipH="1">
            <a:off x="4560888" y="2420938"/>
            <a:ext cx="11112" cy="201612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9" name="38 Rectángulo redondeado"/>
          <p:cNvSpPr/>
          <p:nvPr/>
        </p:nvSpPr>
        <p:spPr>
          <a:xfrm>
            <a:off x="6498742" y="4955928"/>
            <a:ext cx="2027677" cy="864096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JOSÉ LUIS MEDINA REGINO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/>
                <a:ea typeface="Calibri"/>
                <a:cs typeface="Times New Roman"/>
              </a:rPr>
              <a:t>AUXILIAR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OTRA01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pic>
        <p:nvPicPr>
          <p:cNvPr id="32810" name="Imagen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333375"/>
            <a:ext cx="1655762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1 Título"/>
          <p:cNvSpPr txBox="1">
            <a:spLocks/>
          </p:cNvSpPr>
          <p:nvPr/>
        </p:nvSpPr>
        <p:spPr>
          <a:xfrm>
            <a:off x="179512" y="6525344"/>
            <a:ext cx="8856983" cy="2857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FECHA DE ACTUALIZACIÓN: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SEPTIEMBRE DE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2015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NOTA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NO SE TIENEN PUESTOS PÚBLICOS VACANTES AL MOMENTO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352928" cy="1143000"/>
          </a:xfrm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PRESIDENCIA </a:t>
            </a: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MUNICIPAL</a:t>
            </a: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ORGANIGRAMA DE LA DIRECCIÓN </a:t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 DESARROLLO RURAL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627784" y="1324628"/>
            <a:ext cx="3566077" cy="74959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9 Rectángulo redondeado"/>
          <p:cNvSpPr/>
          <p:nvPr/>
        </p:nvSpPr>
        <p:spPr>
          <a:xfrm>
            <a:off x="2762493" y="1412776"/>
            <a:ext cx="3647392" cy="801184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4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Calibri"/>
                <a:cs typeface="Times New Roman"/>
              </a:rPr>
              <a:t>JOSÉ HUMBERTO GARCÍA ZERTUCHE</a:t>
            </a:r>
            <a:endParaRPr lang="es-MX" sz="14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latin typeface="Arial"/>
                <a:ea typeface="Calibri"/>
                <a:cs typeface="Times New Roman"/>
              </a:rPr>
              <a:t>DIRECTOR DE DESARROLLO RURAL</a:t>
            </a:r>
            <a:endParaRPr lang="es-MX" sz="1200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DDRA03</a:t>
            </a:r>
            <a:endParaRPr lang="es-MX" sz="1200" dirty="0">
              <a:ea typeface="Calibri"/>
              <a:cs typeface="Times New Roman"/>
            </a:endParaRPr>
          </a:p>
        </p:txBody>
      </p:sp>
      <p:cxnSp>
        <p:nvCxnSpPr>
          <p:cNvPr id="32" name="31 Conector recto"/>
          <p:cNvCxnSpPr/>
          <p:nvPr/>
        </p:nvCxnSpPr>
        <p:spPr>
          <a:xfrm>
            <a:off x="1050925" y="2420938"/>
            <a:ext cx="0" cy="17621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8" name="37 Conector recto"/>
          <p:cNvCxnSpPr/>
          <p:nvPr/>
        </p:nvCxnSpPr>
        <p:spPr>
          <a:xfrm>
            <a:off x="8061325" y="2420938"/>
            <a:ext cx="0" cy="223837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4584700" y="2214563"/>
            <a:ext cx="0" cy="16002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4" name="33 Rectángulo redondeado"/>
          <p:cNvSpPr/>
          <p:nvPr/>
        </p:nvSpPr>
        <p:spPr>
          <a:xfrm>
            <a:off x="2298700" y="4036428"/>
            <a:ext cx="1990654" cy="866665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7" name="36 Rectángulo redondeado"/>
          <p:cNvSpPr/>
          <p:nvPr/>
        </p:nvSpPr>
        <p:spPr>
          <a:xfrm>
            <a:off x="68291" y="2573464"/>
            <a:ext cx="2016224" cy="79447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0" name="39 Rectángulo redondeado"/>
          <p:cNvSpPr/>
          <p:nvPr/>
        </p:nvSpPr>
        <p:spPr>
          <a:xfrm>
            <a:off x="6967386" y="4005064"/>
            <a:ext cx="2082712" cy="79447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1" name="40 Rectángulo redondeado"/>
          <p:cNvSpPr/>
          <p:nvPr/>
        </p:nvSpPr>
        <p:spPr>
          <a:xfrm>
            <a:off x="4676109" y="4036428"/>
            <a:ext cx="2187943" cy="79447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3" name="42 Rectángulo redondeado"/>
          <p:cNvSpPr/>
          <p:nvPr/>
        </p:nvSpPr>
        <p:spPr>
          <a:xfrm>
            <a:off x="2292252" y="2565662"/>
            <a:ext cx="1997102" cy="79447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4" name="43 Rectángulo redondeado"/>
          <p:cNvSpPr/>
          <p:nvPr/>
        </p:nvSpPr>
        <p:spPr>
          <a:xfrm>
            <a:off x="6948264" y="2590638"/>
            <a:ext cx="1997102" cy="79447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5" name="44 Rectángulo redondeado"/>
          <p:cNvSpPr/>
          <p:nvPr/>
        </p:nvSpPr>
        <p:spPr>
          <a:xfrm>
            <a:off x="179512" y="2717480"/>
            <a:ext cx="2040811" cy="87076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FRANCISCO AGUIRRE GARCÍA</a:t>
            </a:r>
            <a:endParaRPr lang="es-MX" sz="11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SUBDIRECTOR DE GESTIÓN SOCIAL RURAL 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CARA01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46" name="45 Rectángulo redondeado"/>
          <p:cNvSpPr/>
          <p:nvPr/>
        </p:nvSpPr>
        <p:spPr>
          <a:xfrm>
            <a:off x="7055897" y="2708920"/>
            <a:ext cx="2010703" cy="87076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PEDRO HUSSEIN AGUIRRE FIGUEROA</a:t>
            </a:r>
            <a:endParaRPr lang="es-MX" sz="11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SUBDIRECTOR AGROPECUARIO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CARA01</a:t>
            </a:r>
            <a:endParaRPr lang="es-MX" sz="9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47" name="46 Rectángulo redondeado"/>
          <p:cNvSpPr/>
          <p:nvPr/>
        </p:nvSpPr>
        <p:spPr>
          <a:xfrm>
            <a:off x="2392903" y="2708920"/>
            <a:ext cx="2057224" cy="87076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MARIBELL GEORGINA MARTY GARZA 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SUBDIRECTORA ADMINISTRATIVA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CARA01</a:t>
            </a:r>
            <a:endParaRPr lang="es-MX" sz="10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>
                <a:latin typeface="Arial"/>
                <a:ea typeface="Calibri"/>
                <a:cs typeface="Times New Roman"/>
              </a:rPr>
              <a:t> </a:t>
            </a:r>
            <a:endParaRPr lang="es-MX" sz="11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48" name="47 Rectángulo redondeado"/>
          <p:cNvSpPr/>
          <p:nvPr/>
        </p:nvSpPr>
        <p:spPr>
          <a:xfrm>
            <a:off x="7055896" y="4148322"/>
            <a:ext cx="2052607" cy="87076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FEDERICO LÓPEZ SÁNCHEZ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AUXILIAR </a:t>
            </a:r>
            <a:endParaRPr lang="es-MX" sz="9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CARA06</a:t>
            </a:r>
            <a:endParaRPr lang="es-MX" sz="9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s-MX" sz="1200" dirty="0">
                <a:solidFill>
                  <a:srgbClr val="000000"/>
                </a:solidFill>
                <a:ea typeface="Times New Roman"/>
                <a:cs typeface="Times New Roman"/>
              </a:rPr>
              <a:t>    </a:t>
            </a:r>
            <a:endParaRPr lang="es-MX" sz="11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49" name="48 Rectángulo redondeado"/>
          <p:cNvSpPr/>
          <p:nvPr/>
        </p:nvSpPr>
        <p:spPr>
          <a:xfrm>
            <a:off x="4761704" y="4179687"/>
            <a:ext cx="2125895" cy="87076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 </a:t>
            </a: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JORGE ALBERTO GARCÍA TOSTADO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COORIDNADOR  DE PROYECTOS</a:t>
            </a:r>
            <a:endParaRPr lang="es-MX" sz="9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CARA06</a:t>
            </a:r>
            <a:endParaRPr lang="es-MX" sz="9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50" name="49 Rectángulo redondeado"/>
          <p:cNvSpPr/>
          <p:nvPr/>
        </p:nvSpPr>
        <p:spPr>
          <a:xfrm>
            <a:off x="2375406" y="4154994"/>
            <a:ext cx="2074721" cy="87076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ADOLFO MARTÍNEZ RODRÍGUEZ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COORDINADOR  DE PROYECTOS</a:t>
            </a:r>
            <a:endParaRPr lang="es-MX" sz="9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CARA06</a:t>
            </a:r>
            <a:endParaRPr lang="es-MX" sz="9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cxnSp>
        <p:nvCxnSpPr>
          <p:cNvPr id="52" name="51 Conector recto"/>
          <p:cNvCxnSpPr/>
          <p:nvPr/>
        </p:nvCxnSpPr>
        <p:spPr>
          <a:xfrm>
            <a:off x="1023938" y="3814763"/>
            <a:ext cx="0" cy="1905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5824538" y="3794125"/>
            <a:ext cx="0" cy="1905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5" name="54 Conector recto"/>
          <p:cNvCxnSpPr/>
          <p:nvPr/>
        </p:nvCxnSpPr>
        <p:spPr>
          <a:xfrm>
            <a:off x="1050925" y="3814763"/>
            <a:ext cx="7121525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6" name="55 Conector recto"/>
          <p:cNvCxnSpPr/>
          <p:nvPr/>
        </p:nvCxnSpPr>
        <p:spPr>
          <a:xfrm>
            <a:off x="1050925" y="2428875"/>
            <a:ext cx="70104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33846" name="Imagen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333375"/>
            <a:ext cx="1655762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" name="35 Rectángulo redondeado"/>
          <p:cNvSpPr/>
          <p:nvPr/>
        </p:nvSpPr>
        <p:spPr>
          <a:xfrm>
            <a:off x="4676109" y="2590638"/>
            <a:ext cx="1997102" cy="79447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1" name="50 Rectángulo redondeado"/>
          <p:cNvSpPr/>
          <p:nvPr/>
        </p:nvSpPr>
        <p:spPr>
          <a:xfrm>
            <a:off x="4796040" y="2720795"/>
            <a:ext cx="2057224" cy="87076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ENRIQUE LÓPEZ RODRÍGUEZ</a:t>
            </a:r>
            <a:endParaRPr lang="es-MX" sz="11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SUBDIRECTOR DE MAQUINARIA Y EQUIPO AGRÍCOLA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CARA01</a:t>
            </a:r>
            <a:endParaRPr lang="es-MX" sz="9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cxnSp>
        <p:nvCxnSpPr>
          <p:cNvPr id="57" name="56 Conector recto"/>
          <p:cNvCxnSpPr/>
          <p:nvPr/>
        </p:nvCxnSpPr>
        <p:spPr>
          <a:xfrm>
            <a:off x="3330575" y="2438400"/>
            <a:ext cx="0" cy="17462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8" name="57 Conector recto"/>
          <p:cNvCxnSpPr/>
          <p:nvPr/>
        </p:nvCxnSpPr>
        <p:spPr>
          <a:xfrm>
            <a:off x="5824538" y="2438400"/>
            <a:ext cx="0" cy="17462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5" name="34 Rectángulo redondeado"/>
          <p:cNvSpPr/>
          <p:nvPr/>
        </p:nvSpPr>
        <p:spPr>
          <a:xfrm>
            <a:off x="68291" y="4010978"/>
            <a:ext cx="2016224" cy="79447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9" name="38 Rectángulo redondeado"/>
          <p:cNvSpPr/>
          <p:nvPr/>
        </p:nvSpPr>
        <p:spPr>
          <a:xfrm>
            <a:off x="179512" y="4154994"/>
            <a:ext cx="2040811" cy="87076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MARLON IVAN FERREY WONG</a:t>
            </a:r>
            <a:endParaRPr lang="es-MX" sz="11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COORDINADOR DE TRANSPORTE ESCOLAR RURAL</a:t>
            </a:r>
            <a:endParaRPr lang="es-MX" sz="8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DDRA04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cxnSp>
        <p:nvCxnSpPr>
          <p:cNvPr id="42" name="41 Conector recto"/>
          <p:cNvCxnSpPr/>
          <p:nvPr/>
        </p:nvCxnSpPr>
        <p:spPr>
          <a:xfrm>
            <a:off x="1050925" y="5049838"/>
            <a:ext cx="0" cy="38576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9" name="58 Rectángulo redondeado"/>
          <p:cNvSpPr/>
          <p:nvPr/>
        </p:nvSpPr>
        <p:spPr>
          <a:xfrm>
            <a:off x="123365" y="5442017"/>
            <a:ext cx="2016224" cy="79447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1" name="60 Rectángulo redondeado"/>
          <p:cNvSpPr/>
          <p:nvPr/>
        </p:nvSpPr>
        <p:spPr>
          <a:xfrm>
            <a:off x="234586" y="5586033"/>
            <a:ext cx="2040811" cy="87076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AGRIPINA LOERA REYNA </a:t>
            </a:r>
            <a:endParaRPr lang="es-MX" sz="11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ASISTENTE</a:t>
            </a:r>
            <a:endParaRPr lang="es-MX" sz="8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DDRA04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cxnSp>
        <p:nvCxnSpPr>
          <p:cNvPr id="62" name="61 Conector recto"/>
          <p:cNvCxnSpPr/>
          <p:nvPr/>
        </p:nvCxnSpPr>
        <p:spPr>
          <a:xfrm>
            <a:off x="3330575" y="3814763"/>
            <a:ext cx="0" cy="19685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>
            <a:off x="8172450" y="3814763"/>
            <a:ext cx="0" cy="19685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0" name="1 Título"/>
          <p:cNvSpPr txBox="1">
            <a:spLocks/>
          </p:cNvSpPr>
          <p:nvPr/>
        </p:nvSpPr>
        <p:spPr>
          <a:xfrm>
            <a:off x="179512" y="6525344"/>
            <a:ext cx="8856983" cy="2857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FECHA DE ACTUALIZACIÓN: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SEPTIEMBRE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2015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NOTA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NO SE TIENEN PUESTOS PÚBLICOS VACANTES AL MOMENTO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352928" cy="1143000"/>
          </a:xfrm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PRESIDENCIA </a:t>
            </a: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MUNICIPAL</a:t>
            </a:r>
            <a:b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1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ORGANIGRAMA DE</a:t>
            </a:r>
            <a:br>
              <a:rPr lang="es-MX" sz="1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LA DIRECCIÓN DE CULTURA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805112" y="1340768"/>
            <a:ext cx="3568440" cy="74959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9 Rectángulo redondeado"/>
          <p:cNvSpPr/>
          <p:nvPr/>
        </p:nvSpPr>
        <p:spPr>
          <a:xfrm>
            <a:off x="2906195" y="1484784"/>
            <a:ext cx="3592547" cy="79208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4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/>
                <a:cs typeface="Arial" pitchFamily="34" charset="0"/>
              </a:rPr>
              <a:t>ISIDRO LÓPEZ LOMAS</a:t>
            </a:r>
            <a:endParaRPr lang="es-MX" sz="14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Calibri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latin typeface="Arial"/>
                <a:ea typeface="Calibri"/>
                <a:cs typeface="Times New Roman"/>
              </a:rPr>
              <a:t>DIRECTOR  DE  CULTURA</a:t>
            </a:r>
            <a:endParaRPr lang="es-MX" sz="11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CARA01</a:t>
            </a:r>
            <a:endParaRPr lang="es-MX" sz="1100" dirty="0">
              <a:ea typeface="Calibri"/>
              <a:cs typeface="Times New Roman"/>
            </a:endParaRPr>
          </a:p>
        </p:txBody>
      </p:sp>
      <p:sp>
        <p:nvSpPr>
          <p:cNvPr id="14" name="13 Rectángulo redondeado"/>
          <p:cNvSpPr/>
          <p:nvPr/>
        </p:nvSpPr>
        <p:spPr>
          <a:xfrm>
            <a:off x="52843" y="3855882"/>
            <a:ext cx="1998877" cy="79447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14 Rectángulo redondeado"/>
          <p:cNvSpPr/>
          <p:nvPr/>
        </p:nvSpPr>
        <p:spPr>
          <a:xfrm>
            <a:off x="2298700" y="3855882"/>
            <a:ext cx="1985268" cy="79447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15 Rectángulo redondeado"/>
          <p:cNvSpPr/>
          <p:nvPr/>
        </p:nvSpPr>
        <p:spPr>
          <a:xfrm>
            <a:off x="4702468" y="3858666"/>
            <a:ext cx="1957764" cy="79447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3" name="22 Rectángulo redondeado"/>
          <p:cNvSpPr/>
          <p:nvPr/>
        </p:nvSpPr>
        <p:spPr>
          <a:xfrm>
            <a:off x="2400307" y="3957439"/>
            <a:ext cx="2027677" cy="692914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MELISSA EDITH DENA LOZANO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ASISTENTE ADMINISTRATIVA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OTRA01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s-MX" sz="12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 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6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29" name="28 Rectángulo redondeado"/>
          <p:cNvSpPr/>
          <p:nvPr/>
        </p:nvSpPr>
        <p:spPr>
          <a:xfrm>
            <a:off x="149413" y="3946722"/>
            <a:ext cx="2046324" cy="706414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ELVA DEL CARMEN GONZÁLEZ SÁNCHEZ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dirty="0">
                <a:latin typeface="Arial"/>
                <a:ea typeface="Calibri"/>
                <a:cs typeface="Times New Roman"/>
              </a:rPr>
              <a:t>SECRETARIA ADMINISTRATIVA </a:t>
            </a:r>
            <a:endParaRPr lang="es-MX" sz="9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OTRA02</a:t>
            </a:r>
            <a:endParaRPr lang="es-MX" sz="900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cxnSp>
        <p:nvCxnSpPr>
          <p:cNvPr id="31" name="30 Conector recto"/>
          <p:cNvCxnSpPr/>
          <p:nvPr/>
        </p:nvCxnSpPr>
        <p:spPr>
          <a:xfrm flipV="1">
            <a:off x="1116013" y="3644900"/>
            <a:ext cx="678656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>
            <a:off x="5770563" y="3668713"/>
            <a:ext cx="0" cy="192087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>
            <a:off x="1116013" y="3668713"/>
            <a:ext cx="0" cy="16351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>
            <a:off x="3400425" y="3678238"/>
            <a:ext cx="0" cy="18256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>
            <a:off x="7902575" y="3668713"/>
            <a:ext cx="0" cy="16351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4575175" y="2263775"/>
            <a:ext cx="0" cy="248443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9" name="38 Rectángulo redondeado"/>
          <p:cNvSpPr/>
          <p:nvPr/>
        </p:nvSpPr>
        <p:spPr>
          <a:xfrm>
            <a:off x="4788024" y="3942677"/>
            <a:ext cx="2027677" cy="710459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srgbClr val="000000"/>
                </a:solidFill>
                <a:latin typeface="Arial"/>
                <a:ea typeface="Times New Roman"/>
              </a:rPr>
              <a:t>CLEMENTINA YEVERINO RODRÍGUEZ</a:t>
            </a:r>
            <a:endParaRPr lang="es-MX" sz="11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ea typeface="Calibri"/>
                <a:cs typeface="Times New Roman"/>
              </a:rPr>
              <a:t>PROFA DE MÚSICA DE ADULTOS MAYORES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OTRA03</a:t>
            </a:r>
            <a:endParaRPr lang="es-MX" sz="800" b="1" dirty="0">
              <a:ea typeface="Calibri"/>
              <a:cs typeface="Times New Roman"/>
            </a:endParaRPr>
          </a:p>
        </p:txBody>
      </p:sp>
      <p:pic>
        <p:nvPicPr>
          <p:cNvPr id="34851" name="Imagen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333375"/>
            <a:ext cx="1655762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25 Rectángulo redondeado"/>
          <p:cNvSpPr/>
          <p:nvPr/>
        </p:nvSpPr>
        <p:spPr>
          <a:xfrm>
            <a:off x="6923263" y="3848992"/>
            <a:ext cx="1957764" cy="79447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7" name="26 Rectángulo redondeado"/>
          <p:cNvSpPr/>
          <p:nvPr/>
        </p:nvSpPr>
        <p:spPr>
          <a:xfrm>
            <a:off x="7008819" y="3933003"/>
            <a:ext cx="2027677" cy="720133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srgbClr val="000000"/>
                </a:solidFill>
                <a:latin typeface="Arial"/>
                <a:ea typeface="Times New Roman"/>
              </a:rPr>
              <a:t>SANDRA REYNA FLORES 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COORDINADOR TÉCNICO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OTRA03</a:t>
            </a:r>
            <a:endParaRPr lang="es-MX" sz="900" b="1" dirty="0">
              <a:ea typeface="Calibri"/>
              <a:cs typeface="Times New Roman"/>
            </a:endParaRPr>
          </a:p>
        </p:txBody>
      </p:sp>
      <p:sp>
        <p:nvSpPr>
          <p:cNvPr id="45" name="44 Rectángulo redondeado"/>
          <p:cNvSpPr/>
          <p:nvPr/>
        </p:nvSpPr>
        <p:spPr>
          <a:xfrm>
            <a:off x="107504" y="4948058"/>
            <a:ext cx="1998877" cy="136126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6" name="45 Rectángulo redondeado"/>
          <p:cNvSpPr/>
          <p:nvPr/>
        </p:nvSpPr>
        <p:spPr>
          <a:xfrm>
            <a:off x="2353361" y="4948058"/>
            <a:ext cx="1985268" cy="136126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7" name="46 Rectángulo redondeado"/>
          <p:cNvSpPr/>
          <p:nvPr/>
        </p:nvSpPr>
        <p:spPr>
          <a:xfrm>
            <a:off x="4757129" y="4950842"/>
            <a:ext cx="1957764" cy="1142454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8" name="47 Rectángulo redondeado"/>
          <p:cNvSpPr/>
          <p:nvPr/>
        </p:nvSpPr>
        <p:spPr>
          <a:xfrm>
            <a:off x="2454968" y="5049613"/>
            <a:ext cx="2027677" cy="1331715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50" b="1" dirty="0">
                <a:solidFill>
                  <a:srgbClr val="000000"/>
                </a:solidFill>
                <a:latin typeface="Arial" panose="020B0604020202020204" pitchFamily="34" charset="0"/>
                <a:ea typeface="Times New Roman"/>
                <a:cs typeface="Arial" pitchFamily="34" charset="0"/>
              </a:rPr>
              <a:t>PROFESORAS DE ZUMBA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b="1" dirty="0">
              <a:solidFill>
                <a:srgbClr val="000000"/>
              </a:solidFill>
              <a:latin typeface="Arial" panose="020B0604020202020204" pitchFamily="34" charset="0"/>
              <a:ea typeface="Times New Roman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 panose="020B0604020202020204" pitchFamily="34" charset="0"/>
                <a:ea typeface="Times New Roman"/>
                <a:cs typeface="Arial" pitchFamily="34" charset="0"/>
              </a:rPr>
              <a:t>BERTHA MORENO CABALLERO</a:t>
            </a:r>
            <a:endParaRPr lang="es-MX" sz="900" b="1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ERIKA ALVARADO RODRÍGUEZ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CECILIA CHAVEZ RODRÍGUEZ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SANDRA VERÓNICA RIVERA</a:t>
            </a:r>
            <a:endParaRPr lang="es-MX" sz="9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48 Rectángulo redondeado"/>
          <p:cNvSpPr/>
          <p:nvPr/>
        </p:nvSpPr>
        <p:spPr>
          <a:xfrm>
            <a:off x="204074" y="5038898"/>
            <a:ext cx="2046324" cy="134243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LILIANA CEPEDA VALDEZ </a:t>
            </a:r>
            <a:endParaRPr lang="es-MX" sz="800" dirty="0">
              <a:latin typeface="Arial"/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dirty="0">
                <a:latin typeface="Arial"/>
                <a:ea typeface="Calibri"/>
                <a:cs typeface="Times New Roman"/>
              </a:rPr>
              <a:t> PROFESORA DE PINTURA</a:t>
            </a:r>
            <a:endParaRPr lang="es-MX" sz="8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OTRA02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800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CARLOS JOAQUÍN RAMOS ESCALANTE</a:t>
            </a:r>
            <a:endParaRPr lang="es-MX" sz="11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PROFESOR DE LITERATURA </a:t>
            </a:r>
            <a:endParaRPr lang="es-MX" sz="8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CARA04</a:t>
            </a:r>
            <a:endParaRPr lang="es-MX" sz="8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900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900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50" name="49 Rectángulo redondeado"/>
          <p:cNvSpPr/>
          <p:nvPr/>
        </p:nvSpPr>
        <p:spPr>
          <a:xfrm>
            <a:off x="4842685" y="5034852"/>
            <a:ext cx="2027677" cy="113045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50" b="1" dirty="0">
                <a:solidFill>
                  <a:srgbClr val="000000"/>
                </a:solidFill>
                <a:latin typeface="Arial"/>
                <a:ea typeface="Times New Roman"/>
              </a:rPr>
              <a:t>PROFESORES DE GUITARRA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b="1" dirty="0">
              <a:solidFill>
                <a:srgbClr val="000000"/>
              </a:solidFill>
              <a:latin typeface="Arial"/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JORGE RODRÍGUEZ VELÁZQUEZ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RODOLFO GARCÍA FLORES</a:t>
            </a:r>
            <a:endParaRPr lang="es-MX" sz="1000" b="1" dirty="0">
              <a:ea typeface="Calibri"/>
              <a:cs typeface="Times New Roman"/>
            </a:endParaRPr>
          </a:p>
        </p:txBody>
      </p:sp>
      <p:sp>
        <p:nvSpPr>
          <p:cNvPr id="51" name="50 Rectángulo redondeado"/>
          <p:cNvSpPr/>
          <p:nvPr/>
        </p:nvSpPr>
        <p:spPr>
          <a:xfrm>
            <a:off x="6977924" y="4941168"/>
            <a:ext cx="1957764" cy="115212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2" name="51 Rectángulo redondeado"/>
          <p:cNvSpPr/>
          <p:nvPr/>
        </p:nvSpPr>
        <p:spPr>
          <a:xfrm>
            <a:off x="7063480" y="5025178"/>
            <a:ext cx="2027677" cy="1140125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50" b="1" dirty="0">
                <a:solidFill>
                  <a:srgbClr val="000000"/>
                </a:solidFill>
                <a:latin typeface="Arial"/>
                <a:ea typeface="Times New Roman"/>
              </a:rPr>
              <a:t>PROFESORAS DE ASESORIAS ESCOLARES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b="1" dirty="0">
              <a:solidFill>
                <a:srgbClr val="000000"/>
              </a:solidFill>
              <a:latin typeface="Arial"/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FABIOLA GARZA PONCE DE LEÓN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MARTHA GUTIÉRREZ VELÁZQUEZ</a:t>
            </a:r>
            <a:endParaRPr lang="es-MX" sz="600" b="1" dirty="0">
              <a:ea typeface="Calibri"/>
              <a:cs typeface="Times New Roman"/>
            </a:endParaRPr>
          </a:p>
        </p:txBody>
      </p:sp>
      <p:cxnSp>
        <p:nvCxnSpPr>
          <p:cNvPr id="58" name="57 Conector recto"/>
          <p:cNvCxnSpPr/>
          <p:nvPr/>
        </p:nvCxnSpPr>
        <p:spPr>
          <a:xfrm flipV="1">
            <a:off x="1158875" y="4768850"/>
            <a:ext cx="6786563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9" name="58 Conector recto"/>
          <p:cNvCxnSpPr/>
          <p:nvPr/>
        </p:nvCxnSpPr>
        <p:spPr>
          <a:xfrm>
            <a:off x="5815013" y="4748213"/>
            <a:ext cx="0" cy="19367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0" name="59 Conector recto"/>
          <p:cNvCxnSpPr/>
          <p:nvPr/>
        </p:nvCxnSpPr>
        <p:spPr>
          <a:xfrm>
            <a:off x="1158875" y="4748213"/>
            <a:ext cx="0" cy="1651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1" name="60 Conector recto"/>
          <p:cNvCxnSpPr/>
          <p:nvPr/>
        </p:nvCxnSpPr>
        <p:spPr>
          <a:xfrm>
            <a:off x="3444875" y="4759325"/>
            <a:ext cx="0" cy="18256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7945438" y="4748213"/>
            <a:ext cx="0" cy="1651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9" name="68 Rectángulo redondeado"/>
          <p:cNvSpPr/>
          <p:nvPr/>
        </p:nvSpPr>
        <p:spPr>
          <a:xfrm>
            <a:off x="52843" y="2715810"/>
            <a:ext cx="1998877" cy="79447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0" name="69 Rectángulo redondeado"/>
          <p:cNvSpPr/>
          <p:nvPr/>
        </p:nvSpPr>
        <p:spPr>
          <a:xfrm>
            <a:off x="2298700" y="2715810"/>
            <a:ext cx="1985268" cy="79447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1" name="70 Rectángulo redondeado"/>
          <p:cNvSpPr/>
          <p:nvPr/>
        </p:nvSpPr>
        <p:spPr>
          <a:xfrm>
            <a:off x="4702468" y="2718594"/>
            <a:ext cx="1957764" cy="79447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2" name="71 Rectángulo redondeado"/>
          <p:cNvSpPr/>
          <p:nvPr/>
        </p:nvSpPr>
        <p:spPr>
          <a:xfrm>
            <a:off x="2400307" y="2817367"/>
            <a:ext cx="2027677" cy="692914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MARÍA DEL PILAR MARTÍNEZ VALDÉZ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50" dirty="0">
                <a:ea typeface="Calibri"/>
                <a:cs typeface="Times New Roman"/>
              </a:rPr>
              <a:t>PROFESORA DE BALLET CLÁSICO</a:t>
            </a: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s-MX" sz="16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 </a:t>
            </a:r>
            <a:endParaRPr lang="es-MX" sz="16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6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73" name="72 Rectángulo redondeado"/>
          <p:cNvSpPr/>
          <p:nvPr/>
        </p:nvSpPr>
        <p:spPr>
          <a:xfrm>
            <a:off x="149413" y="2806650"/>
            <a:ext cx="2046324" cy="706414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RAMÓN ALBERTO RUIZ VIELMA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dirty="0">
                <a:latin typeface="Arial"/>
                <a:ea typeface="Calibri"/>
                <a:cs typeface="Times New Roman"/>
              </a:rPr>
              <a:t>PROFESOR DE DANZA FOLKLÓRICA</a:t>
            </a:r>
            <a:endParaRPr lang="es-MX" sz="900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74" name="73 Rectángulo redondeado"/>
          <p:cNvSpPr/>
          <p:nvPr/>
        </p:nvSpPr>
        <p:spPr>
          <a:xfrm>
            <a:off x="4788024" y="2802605"/>
            <a:ext cx="2027677" cy="710459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srgbClr val="000000"/>
                </a:solidFill>
                <a:latin typeface="Arial"/>
                <a:ea typeface="Times New Roman"/>
              </a:rPr>
              <a:t>CYNTHIA MUÑOZ NOXPANCO</a:t>
            </a:r>
            <a:endParaRPr lang="es-MX" sz="11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50" dirty="0">
                <a:ea typeface="Calibri"/>
                <a:cs typeface="Times New Roman"/>
              </a:rPr>
              <a:t>PROFESORA DANZA MODERNA</a:t>
            </a:r>
          </a:p>
        </p:txBody>
      </p:sp>
      <p:sp>
        <p:nvSpPr>
          <p:cNvPr id="75" name="74 Rectángulo redondeado"/>
          <p:cNvSpPr/>
          <p:nvPr/>
        </p:nvSpPr>
        <p:spPr>
          <a:xfrm>
            <a:off x="6923263" y="2708920"/>
            <a:ext cx="1957764" cy="79447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6" name="75 Rectángulo redondeado"/>
          <p:cNvSpPr/>
          <p:nvPr/>
        </p:nvSpPr>
        <p:spPr>
          <a:xfrm>
            <a:off x="7008819" y="2792931"/>
            <a:ext cx="2027677" cy="720133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srgbClr val="000000"/>
                </a:solidFill>
                <a:latin typeface="Arial"/>
                <a:ea typeface="Times New Roman"/>
              </a:rPr>
              <a:t>SILVIA RAMÍREZ HERNÁNDEZ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PROFESORA DE MATACHINES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OTRA03</a:t>
            </a:r>
            <a:endParaRPr lang="es-MX" sz="900" b="1" dirty="0">
              <a:ea typeface="Calibri"/>
              <a:cs typeface="Times New Roman"/>
            </a:endParaRPr>
          </a:p>
        </p:txBody>
      </p:sp>
      <p:cxnSp>
        <p:nvCxnSpPr>
          <p:cNvPr id="85" name="84 Conector recto"/>
          <p:cNvCxnSpPr/>
          <p:nvPr/>
        </p:nvCxnSpPr>
        <p:spPr>
          <a:xfrm flipV="1">
            <a:off x="1150938" y="2536825"/>
            <a:ext cx="678656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6" name="85 Conector recto"/>
          <p:cNvCxnSpPr/>
          <p:nvPr/>
        </p:nvCxnSpPr>
        <p:spPr>
          <a:xfrm>
            <a:off x="5807075" y="2516188"/>
            <a:ext cx="0" cy="192087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7" name="86 Conector recto"/>
          <p:cNvCxnSpPr/>
          <p:nvPr/>
        </p:nvCxnSpPr>
        <p:spPr>
          <a:xfrm>
            <a:off x="1150938" y="2516188"/>
            <a:ext cx="0" cy="1651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8" name="87 Conector recto"/>
          <p:cNvCxnSpPr/>
          <p:nvPr/>
        </p:nvCxnSpPr>
        <p:spPr>
          <a:xfrm>
            <a:off x="3436938" y="2525713"/>
            <a:ext cx="0" cy="18256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9" name="88 Conector recto"/>
          <p:cNvCxnSpPr/>
          <p:nvPr/>
        </p:nvCxnSpPr>
        <p:spPr>
          <a:xfrm>
            <a:off x="7937500" y="2516188"/>
            <a:ext cx="0" cy="1651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3" name="1 Título"/>
          <p:cNvSpPr txBox="1">
            <a:spLocks/>
          </p:cNvSpPr>
          <p:nvPr/>
        </p:nvSpPr>
        <p:spPr>
          <a:xfrm>
            <a:off x="179512" y="6525344"/>
            <a:ext cx="8856983" cy="2857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FECHA DE ACTUALIZACIÓN: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SEPTIEMBRE DE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2015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NOTA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NO SE TIENEN PUESTOS PÚBLICOS VACANTES AL MOMENTO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352928" cy="1143000"/>
          </a:xfrm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PRESIDENCIA </a:t>
            </a: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MUNICIPAL</a:t>
            </a: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ORGANIGRAMA DE</a:t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DIRECCIÓN DE DEPORTES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486094" y="1340768"/>
            <a:ext cx="2438566" cy="74959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1" name="10 Rectángulo redondeado"/>
          <p:cNvSpPr/>
          <p:nvPr/>
        </p:nvSpPr>
        <p:spPr>
          <a:xfrm>
            <a:off x="2281135" y="2747932"/>
            <a:ext cx="2044180" cy="170664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4" name="13 Rectángulo redondeado"/>
          <p:cNvSpPr/>
          <p:nvPr/>
        </p:nvSpPr>
        <p:spPr>
          <a:xfrm>
            <a:off x="63245" y="5345865"/>
            <a:ext cx="2044180" cy="98189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14 Rectángulo redondeado"/>
          <p:cNvSpPr/>
          <p:nvPr/>
        </p:nvSpPr>
        <p:spPr>
          <a:xfrm>
            <a:off x="2292252" y="5345866"/>
            <a:ext cx="2044180" cy="94947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15 Rectángulo redondeado"/>
          <p:cNvSpPr/>
          <p:nvPr/>
        </p:nvSpPr>
        <p:spPr>
          <a:xfrm>
            <a:off x="4663552" y="5345866"/>
            <a:ext cx="2044180" cy="94947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7" name="16 Rectángulo redondeado"/>
          <p:cNvSpPr/>
          <p:nvPr/>
        </p:nvSpPr>
        <p:spPr>
          <a:xfrm>
            <a:off x="6923756" y="5345866"/>
            <a:ext cx="2044180" cy="94947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8" name="17 Rectángulo redondeado"/>
          <p:cNvSpPr/>
          <p:nvPr/>
        </p:nvSpPr>
        <p:spPr>
          <a:xfrm>
            <a:off x="4738421" y="2747932"/>
            <a:ext cx="2044180" cy="1726615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9" name="18 Rectángulo redondeado"/>
          <p:cNvSpPr/>
          <p:nvPr/>
        </p:nvSpPr>
        <p:spPr>
          <a:xfrm>
            <a:off x="6992315" y="2730471"/>
            <a:ext cx="2044180" cy="1722034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0" name="19 Rectángulo redondeado"/>
          <p:cNvSpPr/>
          <p:nvPr/>
        </p:nvSpPr>
        <p:spPr>
          <a:xfrm>
            <a:off x="106066" y="2747932"/>
            <a:ext cx="2044180" cy="2193236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2" name="21 Rectángulo redondeado"/>
          <p:cNvSpPr/>
          <p:nvPr/>
        </p:nvSpPr>
        <p:spPr>
          <a:xfrm>
            <a:off x="151647" y="2868285"/>
            <a:ext cx="2044089" cy="214489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/>
                <a:ea typeface="Calibri"/>
                <a:cs typeface="Times New Roman"/>
              </a:rPr>
              <a:t>COORDINADORES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800" b="1" dirty="0">
                <a:latin typeface="Arial"/>
                <a:ea typeface="Calibri"/>
                <a:cs typeface="Times New Roman"/>
              </a:rPr>
              <a:t>HÉCTOR M. AGUIRRE GTZ.</a:t>
            </a:r>
            <a:endParaRPr lang="es-MX" sz="8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800" dirty="0">
                <a:latin typeface="Arial"/>
                <a:ea typeface="Calibri"/>
                <a:cs typeface="Times New Roman"/>
              </a:rPr>
              <a:t>JDRA02</a:t>
            </a:r>
            <a:endParaRPr lang="es-MX" sz="8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800" dirty="0">
                <a:latin typeface="Arial"/>
                <a:ea typeface="Calibri"/>
                <a:cs typeface="Times New Roman"/>
              </a:rPr>
              <a:t> </a:t>
            </a:r>
            <a:r>
              <a:rPr lang="es-MX" sz="800" b="1" dirty="0">
                <a:latin typeface="Arial"/>
                <a:ea typeface="Calibri"/>
                <a:cs typeface="Times New Roman"/>
              </a:rPr>
              <a:t>JESÚS SÁNCHEZ REYNA</a:t>
            </a:r>
            <a:endParaRPr lang="es-MX" sz="8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800" dirty="0">
                <a:latin typeface="Arial"/>
                <a:ea typeface="Calibri"/>
                <a:cs typeface="Times New Roman"/>
              </a:rPr>
              <a:t>JDRA02</a:t>
            </a:r>
            <a:endParaRPr lang="es-MX" sz="8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800" dirty="0">
                <a:latin typeface="Arial"/>
                <a:ea typeface="Calibri"/>
                <a:cs typeface="Times New Roman"/>
              </a:rPr>
              <a:t> </a:t>
            </a:r>
            <a:r>
              <a:rPr lang="es-MX" sz="800" b="1" dirty="0">
                <a:latin typeface="Arial"/>
                <a:ea typeface="Calibri"/>
                <a:cs typeface="Times New Roman"/>
              </a:rPr>
              <a:t>JUAN J. SÁNCHEZ MUÑOZ</a:t>
            </a:r>
            <a:endParaRPr lang="es-MX" sz="8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800" dirty="0">
                <a:latin typeface="Arial"/>
                <a:ea typeface="Calibri"/>
                <a:cs typeface="Times New Roman"/>
              </a:rPr>
              <a:t>OTRA03</a:t>
            </a:r>
            <a:endParaRPr lang="es-MX" sz="8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800" dirty="0">
                <a:latin typeface="Arial"/>
                <a:ea typeface="Calibri"/>
                <a:cs typeface="Times New Roman"/>
              </a:rPr>
              <a:t> </a:t>
            </a:r>
            <a:r>
              <a:rPr lang="es-MX" sz="800" b="1" dirty="0">
                <a:latin typeface="Arial"/>
                <a:ea typeface="Calibri"/>
                <a:cs typeface="Times New Roman"/>
              </a:rPr>
              <a:t>PEDRO CARLOS MERY RDZ.</a:t>
            </a:r>
            <a:endParaRPr lang="es-MX" sz="8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800" dirty="0">
                <a:latin typeface="Arial"/>
                <a:ea typeface="Calibri"/>
                <a:cs typeface="Times New Roman"/>
              </a:rPr>
              <a:t> OTRA04</a:t>
            </a:r>
            <a:endParaRPr lang="es-MX" sz="8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800" dirty="0">
                <a:latin typeface="Arial"/>
                <a:ea typeface="Calibri"/>
                <a:cs typeface="Times New Roman"/>
              </a:rPr>
              <a:t> </a:t>
            </a:r>
            <a:r>
              <a:rPr lang="es-MX" sz="800" b="1" dirty="0">
                <a:latin typeface="Arial"/>
                <a:ea typeface="Calibri"/>
                <a:cs typeface="Times New Roman"/>
              </a:rPr>
              <a:t>ARTURO ZIZUMBO QUINTANA</a:t>
            </a:r>
            <a:endParaRPr lang="es-MX" sz="8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800" dirty="0">
                <a:latin typeface="Arial"/>
                <a:ea typeface="Calibri"/>
                <a:cs typeface="Times New Roman"/>
              </a:rPr>
              <a:t>OTRA04</a:t>
            </a:r>
            <a:endParaRPr lang="es-MX" sz="8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800" b="1" dirty="0">
                <a:latin typeface="Arial"/>
                <a:ea typeface="Calibri"/>
                <a:cs typeface="Times New Roman"/>
              </a:rPr>
              <a:t>JOSÉ ROSENDO GTZ. </a:t>
            </a:r>
            <a:r>
              <a:rPr lang="es-MX" sz="900" b="1" dirty="0">
                <a:latin typeface="Arial"/>
                <a:ea typeface="Calibri"/>
                <a:cs typeface="Times New Roman"/>
              </a:rPr>
              <a:t>DELGADO</a:t>
            </a:r>
            <a:endParaRPr lang="es-MX" sz="9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800" dirty="0">
                <a:latin typeface="Arial"/>
                <a:ea typeface="Calibri"/>
                <a:cs typeface="Times New Roman"/>
              </a:rPr>
              <a:t>OTRA04 </a:t>
            </a:r>
            <a:endParaRPr lang="es-MX" sz="8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dirty="0">
                <a:latin typeface="Arial"/>
                <a:ea typeface="Calibri"/>
                <a:cs typeface="Times New Roman"/>
              </a:rPr>
              <a:t> </a:t>
            </a:r>
            <a:endParaRPr lang="es-MX" sz="8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8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23" name="22 Rectángulo redondeado"/>
          <p:cNvSpPr/>
          <p:nvPr/>
        </p:nvSpPr>
        <p:spPr>
          <a:xfrm>
            <a:off x="2411760" y="5478428"/>
            <a:ext cx="2027677" cy="925134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/>
                <a:ea typeface="Calibri"/>
                <a:cs typeface="Times New Roman"/>
              </a:rPr>
              <a:t>SUPERVISOR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8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</a:rPr>
              <a:t>PEDRO GARCÍA GÓMEZ</a:t>
            </a:r>
            <a:endParaRPr lang="es-MX" sz="9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OTRA06</a:t>
            </a:r>
            <a:endParaRPr lang="es-MX" sz="900" dirty="0">
              <a:ea typeface="Calibri"/>
              <a:cs typeface="Times New Roman"/>
            </a:endParaRPr>
          </a:p>
        </p:txBody>
      </p:sp>
      <p:sp>
        <p:nvSpPr>
          <p:cNvPr id="24" name="23 Rectángulo redondeado"/>
          <p:cNvSpPr/>
          <p:nvPr/>
        </p:nvSpPr>
        <p:spPr>
          <a:xfrm>
            <a:off x="4788744" y="5463668"/>
            <a:ext cx="2027677" cy="939894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dirty="0">
                <a:latin typeface="Arial"/>
                <a:ea typeface="Calibri"/>
                <a:cs typeface="Times New Roman"/>
              </a:rPr>
              <a:t> </a:t>
            </a:r>
            <a:r>
              <a:rPr lang="es-MX" sz="900" b="1" dirty="0">
                <a:latin typeface="Arial"/>
                <a:ea typeface="Calibri"/>
                <a:cs typeface="Times New Roman"/>
              </a:rPr>
              <a:t>JARDINERO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HORACIO DEL BOSQUE </a:t>
            </a:r>
            <a:endParaRPr lang="es-MX" sz="9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OTRA08</a:t>
            </a:r>
            <a:endParaRPr lang="es-MX" sz="800" dirty="0">
              <a:ea typeface="Calibri"/>
              <a:cs typeface="Times New Roman"/>
            </a:endParaRPr>
          </a:p>
        </p:txBody>
      </p:sp>
      <p:sp>
        <p:nvSpPr>
          <p:cNvPr id="25" name="24 Rectángulo redondeado"/>
          <p:cNvSpPr/>
          <p:nvPr/>
        </p:nvSpPr>
        <p:spPr>
          <a:xfrm>
            <a:off x="7080827" y="5463668"/>
            <a:ext cx="2027677" cy="939894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dirty="0">
                <a:latin typeface="Arial"/>
                <a:ea typeface="Calibri"/>
                <a:cs typeface="Times New Roman"/>
              </a:rPr>
              <a:t>VELADOR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9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ALEJANDRO ZÚÑIGA GALLEGOS</a:t>
            </a:r>
            <a:endParaRPr lang="es-MX" sz="8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OTRA08</a:t>
            </a:r>
            <a:endParaRPr lang="es-MX" sz="8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 JOSÉ ESPINOZA TOVAR</a:t>
            </a:r>
            <a:endParaRPr lang="es-MX" sz="8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APRA01</a:t>
            </a:r>
            <a:endParaRPr lang="es-MX" sz="800" dirty="0">
              <a:ea typeface="Calibri"/>
              <a:cs typeface="Times New Roman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u="sng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           </a:t>
            </a:r>
            <a:endParaRPr lang="es-MX" sz="1100" u="sng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s-MX" sz="1000" u="sng" dirty="0">
                <a:latin typeface="Arial"/>
                <a:ea typeface="Calibri"/>
                <a:cs typeface="Times New Roman"/>
              </a:rPr>
              <a:t> </a:t>
            </a:r>
            <a:endParaRPr lang="es-MX" sz="1100" u="sng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26" name="25 Rectángulo redondeado"/>
          <p:cNvSpPr/>
          <p:nvPr/>
        </p:nvSpPr>
        <p:spPr>
          <a:xfrm>
            <a:off x="2339752" y="2852936"/>
            <a:ext cx="2027677" cy="1691005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dirty="0">
                <a:latin typeface="Arial"/>
                <a:ea typeface="Calibri"/>
                <a:cs typeface="Times New Roman"/>
              </a:rPr>
              <a:t> </a:t>
            </a: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ASISTENTE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8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/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MARCO A. BUSTOS RAMOS</a:t>
            </a: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OTRA07</a:t>
            </a: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JOSÉ LUIS RODRIGUEZ HINOJOSA</a:t>
            </a: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OTRA09</a:t>
            </a: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ERICK ALEJANDRO CONTRERAS</a:t>
            </a: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OTRA09</a:t>
            </a: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LEOPOLDO PÉREZ LARA</a:t>
            </a: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OTRA09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8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/>
              <a:ea typeface="Calibri"/>
              <a:cs typeface="Times New Roman"/>
            </a:endParaRPr>
          </a:p>
        </p:txBody>
      </p:sp>
      <p:sp>
        <p:nvSpPr>
          <p:cNvPr id="27" name="26 Rectángulo redondeado"/>
          <p:cNvSpPr/>
          <p:nvPr/>
        </p:nvSpPr>
        <p:spPr>
          <a:xfrm>
            <a:off x="4797282" y="2852936"/>
            <a:ext cx="2027677" cy="172819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dirty="0">
                <a:latin typeface="Arial"/>
                <a:ea typeface="Calibri"/>
                <a:cs typeface="Times New Roman"/>
              </a:rPr>
              <a:t>AUXILIAR</a:t>
            </a:r>
            <a:endParaRPr lang="es-MX" sz="900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latin typeface="Arial"/>
                <a:ea typeface="Calibri"/>
                <a:cs typeface="Times New Roman"/>
              </a:rPr>
              <a:t> </a:t>
            </a:r>
            <a:endParaRPr lang="es-MX" sz="8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800" b="1" dirty="0">
                <a:latin typeface="Arial"/>
                <a:ea typeface="Calibri"/>
                <a:cs typeface="Times New Roman"/>
              </a:rPr>
              <a:t>VICENTE J. GARCÍA SANTIAGO</a:t>
            </a:r>
            <a:endParaRPr lang="es-MX" sz="8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800" dirty="0">
                <a:latin typeface="Arial"/>
                <a:ea typeface="Calibri"/>
                <a:cs typeface="Times New Roman"/>
              </a:rPr>
              <a:t>CARA 04</a:t>
            </a:r>
            <a:endParaRPr lang="es-MX" sz="800" dirty="0">
              <a:ea typeface="Calibri"/>
              <a:cs typeface="Times New Roman"/>
            </a:endParaRPr>
          </a:p>
          <a:p>
            <a:pPr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800" dirty="0">
                <a:latin typeface="Arial"/>
                <a:ea typeface="Calibri"/>
                <a:cs typeface="Times New Roman"/>
              </a:rPr>
              <a:t>    </a:t>
            </a:r>
            <a:r>
              <a:rPr lang="es-MX" sz="800" b="1" dirty="0">
                <a:latin typeface="Arial"/>
                <a:ea typeface="Calibri"/>
                <a:cs typeface="Times New Roman"/>
              </a:rPr>
              <a:t>FCO. JULIÁN SOLÍS ROCHA</a:t>
            </a:r>
            <a:endParaRPr lang="es-MX" sz="8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800" dirty="0">
                <a:latin typeface="Arial"/>
                <a:ea typeface="Calibri"/>
                <a:cs typeface="Times New Roman"/>
              </a:rPr>
              <a:t>OTRA04</a:t>
            </a:r>
            <a:endParaRPr lang="es-MX" sz="800" dirty="0">
              <a:ea typeface="Calibri"/>
              <a:cs typeface="Times New Roman"/>
            </a:endParaRPr>
          </a:p>
          <a:p>
            <a:pPr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800" dirty="0">
                <a:latin typeface="Arial"/>
                <a:ea typeface="Calibri"/>
                <a:cs typeface="Times New Roman"/>
              </a:rPr>
              <a:t>      </a:t>
            </a:r>
            <a:r>
              <a:rPr lang="es-MX" sz="800" b="1" dirty="0">
                <a:latin typeface="Arial"/>
                <a:ea typeface="Calibri"/>
                <a:cs typeface="Times New Roman"/>
              </a:rPr>
              <a:t>LUIS C.  MARTÍNEZ CELIS</a:t>
            </a:r>
            <a:endParaRPr lang="es-MX" sz="8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800" dirty="0">
                <a:latin typeface="Arial"/>
                <a:ea typeface="Calibri"/>
                <a:cs typeface="Times New Roman"/>
              </a:rPr>
              <a:t>OTRA01</a:t>
            </a:r>
            <a:endParaRPr lang="es-MX" sz="800" dirty="0">
              <a:ea typeface="Calibri"/>
              <a:cs typeface="Times New Roman"/>
            </a:endParaRPr>
          </a:p>
          <a:p>
            <a:pPr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800" b="1" dirty="0">
                <a:latin typeface="Arial"/>
                <a:ea typeface="Calibri"/>
                <a:cs typeface="Times New Roman"/>
              </a:rPr>
              <a:t>JORGE AARÓN DÁVILA FLORES </a:t>
            </a:r>
            <a:endParaRPr lang="es-MX" sz="8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800" dirty="0">
                <a:latin typeface="Arial"/>
                <a:ea typeface="Calibri"/>
                <a:cs typeface="Times New Roman"/>
              </a:rPr>
              <a:t>OTRA04</a:t>
            </a:r>
            <a:endParaRPr lang="es-MX" sz="8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endParaRPr lang="es-MX" sz="8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28" name="27 Rectángulo redondeado"/>
          <p:cNvSpPr/>
          <p:nvPr/>
        </p:nvSpPr>
        <p:spPr>
          <a:xfrm>
            <a:off x="7080827" y="2852936"/>
            <a:ext cx="2027677" cy="1674587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dirty="0">
                <a:latin typeface="Arial"/>
                <a:ea typeface="Calibri"/>
                <a:cs typeface="Times New Roman"/>
              </a:rPr>
              <a:t>AYUDANTE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8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800" b="1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ANA MA. HERNANDEZ PEÑA</a:t>
            </a:r>
            <a:endParaRPr lang="es-MX" sz="8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APRA01</a:t>
            </a:r>
            <a:endParaRPr lang="es-MX" sz="8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 </a:t>
            </a:r>
            <a:r>
              <a:rPr lang="es-MX" sz="800" b="1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JULIÁN GUTIÉRREZ. EGUÍA</a:t>
            </a:r>
            <a:endParaRPr lang="es-MX" sz="8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800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OTRA09</a:t>
            </a:r>
            <a:endParaRPr lang="es-MX" sz="8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800" dirty="0">
                <a:latin typeface="Arial" pitchFamily="34" charset="0"/>
                <a:ea typeface="Calibri"/>
                <a:cs typeface="Arial" pitchFamily="34" charset="0"/>
              </a:rPr>
              <a:t> </a:t>
            </a:r>
            <a:r>
              <a:rPr lang="es-MX" sz="800" b="1" dirty="0">
                <a:latin typeface="Arial" pitchFamily="34" charset="0"/>
                <a:ea typeface="Calibri"/>
                <a:cs typeface="Arial" pitchFamily="34" charset="0"/>
              </a:rPr>
              <a:t>EONARDO J. SAUCEDO VILETA</a:t>
            </a:r>
            <a:endParaRPr lang="es-MX" sz="8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800" dirty="0">
                <a:latin typeface="Arial" pitchFamily="34" charset="0"/>
                <a:ea typeface="Calibri"/>
                <a:cs typeface="Arial" pitchFamily="34" charset="0"/>
              </a:rPr>
              <a:t>OTRA02</a:t>
            </a:r>
          </a:p>
          <a:p>
            <a:pPr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800" dirty="0">
                <a:latin typeface="Arial" pitchFamily="34" charset="0"/>
                <a:ea typeface="Calibri"/>
                <a:cs typeface="Arial" pitchFamily="34" charset="0"/>
              </a:rPr>
              <a:t>     </a:t>
            </a:r>
            <a:r>
              <a:rPr lang="es-MX" sz="800" b="1" dirty="0">
                <a:latin typeface="Arial" pitchFamily="34" charset="0"/>
                <a:ea typeface="Calibri"/>
                <a:cs typeface="Arial" pitchFamily="34" charset="0"/>
              </a:rPr>
              <a:t>ELOY DÁVILA GUTIÉRREZ</a:t>
            </a:r>
            <a:endParaRPr lang="es-MX" sz="8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800" dirty="0">
                <a:latin typeface="Arial" pitchFamily="34" charset="0"/>
                <a:ea typeface="Calibri"/>
                <a:cs typeface="Arial" pitchFamily="34" charset="0"/>
              </a:rPr>
              <a:t>OTRA02</a:t>
            </a:r>
          </a:p>
        </p:txBody>
      </p:sp>
      <p:sp>
        <p:nvSpPr>
          <p:cNvPr id="29" name="28 Rectángulo redondeado"/>
          <p:cNvSpPr/>
          <p:nvPr/>
        </p:nvSpPr>
        <p:spPr>
          <a:xfrm>
            <a:off x="164927" y="5456996"/>
            <a:ext cx="2027677" cy="946566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SECRETARIA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900" b="1" dirty="0">
              <a:ea typeface="Calibri"/>
              <a:cs typeface="Times New Roman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Arial"/>
                <a:ea typeface="Calibri"/>
                <a:cs typeface="Times New Roman"/>
              </a:rPr>
              <a:t>MA. DEL CARMEN VQZ.RAMOS</a:t>
            </a:r>
            <a:endParaRPr lang="es-MX" sz="9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dirty="0">
                <a:latin typeface="Arial"/>
                <a:ea typeface="Calibri"/>
                <a:cs typeface="Times New Roman"/>
              </a:rPr>
              <a:t>OTRA02</a:t>
            </a:r>
            <a:endParaRPr lang="es-MX" sz="900" dirty="0">
              <a:ea typeface="Calibri"/>
              <a:cs typeface="Times New Roman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dirty="0">
                <a:latin typeface="Arial"/>
                <a:ea typeface="Calibri"/>
                <a:cs typeface="Times New Roman"/>
              </a:rPr>
              <a:t>    </a:t>
            </a:r>
            <a:r>
              <a:rPr lang="es-MX" sz="900" b="1" dirty="0">
                <a:latin typeface="Arial"/>
                <a:ea typeface="Calibri"/>
                <a:cs typeface="Times New Roman"/>
              </a:rPr>
              <a:t>YULIANA ZERTUCHEZ GTZ.</a:t>
            </a:r>
            <a:endParaRPr lang="es-MX" sz="9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dirty="0">
                <a:latin typeface="Arial"/>
                <a:ea typeface="Calibri"/>
                <a:cs typeface="Times New Roman"/>
              </a:rPr>
              <a:t>OTRA02</a:t>
            </a:r>
            <a:endParaRPr lang="es-MX" sz="900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dirty="0">
                <a:latin typeface="Arial"/>
                <a:ea typeface="Calibri"/>
                <a:cs typeface="Times New Roman"/>
              </a:rPr>
              <a:t> </a:t>
            </a:r>
            <a:endParaRPr lang="es-MX" sz="900" dirty="0">
              <a:ea typeface="Calibri"/>
              <a:cs typeface="Times New Roman"/>
            </a:endParaRPr>
          </a:p>
        </p:txBody>
      </p:sp>
      <p:cxnSp>
        <p:nvCxnSpPr>
          <p:cNvPr id="30" name="29 Conector recto"/>
          <p:cNvCxnSpPr/>
          <p:nvPr/>
        </p:nvCxnSpPr>
        <p:spPr>
          <a:xfrm>
            <a:off x="1128713" y="2492375"/>
            <a:ext cx="6972300" cy="142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>
            <a:off x="1179513" y="5084763"/>
            <a:ext cx="6880225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>
            <a:off x="1116013" y="2492375"/>
            <a:ext cx="0" cy="23812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3" name="32 Conector recto"/>
          <p:cNvCxnSpPr/>
          <p:nvPr/>
        </p:nvCxnSpPr>
        <p:spPr>
          <a:xfrm>
            <a:off x="3473450" y="2492375"/>
            <a:ext cx="0" cy="2159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4" name="33 Conector recto"/>
          <p:cNvCxnSpPr/>
          <p:nvPr/>
        </p:nvCxnSpPr>
        <p:spPr>
          <a:xfrm>
            <a:off x="5761038" y="2492375"/>
            <a:ext cx="0" cy="23812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 flipH="1">
            <a:off x="1187450" y="5084763"/>
            <a:ext cx="0" cy="26035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6" name="35 Conector recto"/>
          <p:cNvCxnSpPr/>
          <p:nvPr/>
        </p:nvCxnSpPr>
        <p:spPr>
          <a:xfrm>
            <a:off x="3473450" y="5084763"/>
            <a:ext cx="0" cy="26035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>
            <a:off x="5748338" y="5087938"/>
            <a:ext cx="0" cy="23812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8" name="37 Conector recto"/>
          <p:cNvCxnSpPr/>
          <p:nvPr/>
        </p:nvCxnSpPr>
        <p:spPr>
          <a:xfrm>
            <a:off x="8124825" y="2506663"/>
            <a:ext cx="0" cy="2413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>
            <a:off x="8056563" y="5084763"/>
            <a:ext cx="0" cy="2413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 flipH="1">
            <a:off x="4552950" y="2492375"/>
            <a:ext cx="19050" cy="259556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3" name="42 Rectángulo redondeado"/>
          <p:cNvSpPr/>
          <p:nvPr/>
        </p:nvSpPr>
        <p:spPr>
          <a:xfrm>
            <a:off x="3273681" y="1340768"/>
            <a:ext cx="2486830" cy="74959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4" name="43 Rectángulo redondeado"/>
          <p:cNvSpPr/>
          <p:nvPr/>
        </p:nvSpPr>
        <p:spPr>
          <a:xfrm>
            <a:off x="6063450" y="1337342"/>
            <a:ext cx="2451720" cy="74959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5" name="44 Rectángulo redondeado"/>
          <p:cNvSpPr/>
          <p:nvPr/>
        </p:nvSpPr>
        <p:spPr>
          <a:xfrm>
            <a:off x="560684" y="1462253"/>
            <a:ext cx="2502698" cy="79208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Calibri"/>
                <a:cs typeface="Times New Roman"/>
              </a:rPr>
              <a:t>ALICIA E.  RAMOS AGUILAR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DIRECTORA DE DEPORTES </a:t>
            </a:r>
            <a:endParaRPr lang="es-MX" sz="9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CARA01</a:t>
            </a:r>
            <a:endParaRPr lang="es-MX" sz="9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 </a:t>
            </a:r>
            <a:endParaRPr lang="es-MX" sz="9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46" name="45 Rectángulo redondeado"/>
          <p:cNvSpPr/>
          <p:nvPr/>
        </p:nvSpPr>
        <p:spPr>
          <a:xfrm>
            <a:off x="6135458" y="1462253"/>
            <a:ext cx="2451720" cy="79208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1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Times New Roman"/>
                <a:cs typeface="Times New Roman"/>
              </a:rPr>
              <a:t>JUAN FRANCISCO SOLÍS RODRÍGUEZ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DIRECTOR DE DEPORTES </a:t>
            </a:r>
            <a:endParaRPr lang="es-MX" sz="9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CARA01</a:t>
            </a:r>
            <a:endParaRPr lang="es-MX" sz="9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900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 </a:t>
            </a:r>
            <a:endParaRPr lang="es-MX" sz="9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47" name="46 Rectángulo redondeado"/>
          <p:cNvSpPr/>
          <p:nvPr/>
        </p:nvSpPr>
        <p:spPr>
          <a:xfrm>
            <a:off x="3350725" y="1462253"/>
            <a:ext cx="2553802" cy="79208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1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Times New Roman"/>
                <a:cs typeface="Times New Roman"/>
              </a:rPr>
              <a:t>ARTURO RAMÍREZ LIRA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DIRECTOR DE DEPORTES </a:t>
            </a:r>
            <a:endParaRPr lang="es-MX" sz="9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CARA01</a:t>
            </a:r>
            <a:endParaRPr lang="es-MX" sz="9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rgbClr val="000000"/>
                </a:solidFill>
                <a:ea typeface="Times New Roman"/>
                <a:cs typeface="Times New Roman"/>
              </a:rPr>
              <a:t> </a:t>
            </a:r>
            <a:endParaRPr lang="es-MX" sz="10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pic>
        <p:nvPicPr>
          <p:cNvPr id="35922" name="Imagen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333375"/>
            <a:ext cx="1655762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1 Título"/>
          <p:cNvSpPr txBox="1">
            <a:spLocks/>
          </p:cNvSpPr>
          <p:nvPr/>
        </p:nvSpPr>
        <p:spPr>
          <a:xfrm>
            <a:off x="179512" y="6525344"/>
            <a:ext cx="8856983" cy="2857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FECHA DE ACTUALIZACIÓN: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SEPTIEMBRE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2015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NOTA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NO SE TIENEN PUESTOS PÚBLICOS VACANTES AL MOMENTO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352928" cy="1143000"/>
          </a:xfrm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PRESIDENCIA </a:t>
            </a: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MUNICIPAL</a:t>
            </a:r>
            <a:b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ORGANIGRAMA DE LA DIRECCIÓN </a:t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DEL INSTITUTO MUNICIPAL DE LA MUJER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523050" y="2031034"/>
            <a:ext cx="3703477" cy="74959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9 Rectángulo redondeado"/>
          <p:cNvSpPr/>
          <p:nvPr/>
        </p:nvSpPr>
        <p:spPr>
          <a:xfrm>
            <a:off x="2633980" y="2175050"/>
            <a:ext cx="3739572" cy="89391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14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Calibri"/>
              </a:rPr>
              <a:t>MA. CONCEPCIÓN GUERRERO GAVIÑO</a:t>
            </a:r>
            <a:endParaRPr lang="es-MX" sz="14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11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DIRECTORA MUNICIPAL DEL INSTITUTO DE LA MUJER</a:t>
            </a:r>
            <a:endParaRPr lang="es-MX" sz="11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11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DRA03</a:t>
            </a:r>
            <a:endParaRPr lang="es-MX" sz="11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</p:txBody>
      </p:sp>
      <p:sp>
        <p:nvSpPr>
          <p:cNvPr id="14" name="13 Rectángulo redondeado"/>
          <p:cNvSpPr/>
          <p:nvPr/>
        </p:nvSpPr>
        <p:spPr>
          <a:xfrm>
            <a:off x="478870" y="3992115"/>
            <a:ext cx="2292930" cy="79447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14 Rectángulo redondeado"/>
          <p:cNvSpPr/>
          <p:nvPr/>
        </p:nvSpPr>
        <p:spPr>
          <a:xfrm>
            <a:off x="3491627" y="3992116"/>
            <a:ext cx="2044180" cy="79447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15 Rectángulo redondeado"/>
          <p:cNvSpPr/>
          <p:nvPr/>
        </p:nvSpPr>
        <p:spPr>
          <a:xfrm>
            <a:off x="6373552" y="3992116"/>
            <a:ext cx="2044180" cy="79447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3" name="22 Rectángulo redondeado"/>
          <p:cNvSpPr/>
          <p:nvPr/>
        </p:nvSpPr>
        <p:spPr>
          <a:xfrm>
            <a:off x="3611135" y="4124678"/>
            <a:ext cx="2027677" cy="849335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 </a:t>
            </a: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MARÍA GRACIELA ROSALES LARA</a:t>
            </a:r>
            <a:endParaRPr lang="es-MX" sz="12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CORDINADORA</a:t>
            </a:r>
            <a:endParaRPr lang="es-MX" sz="10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OTRA03</a:t>
            </a:r>
            <a:endParaRPr lang="es-MX" sz="10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s-MX" sz="12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 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6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29" name="28 Rectángulo redondeado"/>
          <p:cNvSpPr/>
          <p:nvPr/>
        </p:nvSpPr>
        <p:spPr>
          <a:xfrm>
            <a:off x="580552" y="4103246"/>
            <a:ext cx="2263256" cy="87076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MA. DEL CARMEN DE LA GARZA MALTOS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1000" dirty="0">
                <a:ea typeface="Calibri"/>
                <a:cs typeface="Times New Roman"/>
              </a:rPr>
              <a:t>COORDINADORA DE MATROGIMNASIA </a:t>
            </a: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r>
              <a:rPr lang="es-MX" sz="1000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OTRA03</a:t>
            </a:r>
            <a:endParaRPr lang="es-MX" sz="10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20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cxnSp>
        <p:nvCxnSpPr>
          <p:cNvPr id="31" name="30 Conector recto"/>
          <p:cNvCxnSpPr/>
          <p:nvPr/>
        </p:nvCxnSpPr>
        <p:spPr>
          <a:xfrm flipV="1">
            <a:off x="1470025" y="3594100"/>
            <a:ext cx="59436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>
            <a:off x="1476375" y="3594100"/>
            <a:ext cx="0" cy="38576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>
            <a:off x="4572000" y="3594100"/>
            <a:ext cx="0" cy="36512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>
            <a:off x="7413625" y="3594100"/>
            <a:ext cx="0" cy="38576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 flipH="1">
            <a:off x="4572000" y="3089275"/>
            <a:ext cx="0" cy="4841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9" name="38 Rectángulo redondeado"/>
          <p:cNvSpPr/>
          <p:nvPr/>
        </p:nvSpPr>
        <p:spPr>
          <a:xfrm>
            <a:off x="6498742" y="4124678"/>
            <a:ext cx="2027677" cy="864096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MAGALY WUENDOLINE SILVA VÁZQUEZ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COORDINADORA</a:t>
            </a:r>
            <a:endParaRPr lang="es-MX" sz="10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OTRA03</a:t>
            </a:r>
            <a:endParaRPr lang="es-MX" sz="10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s-MX" sz="1000" dirty="0">
                <a:latin typeface="Arial"/>
                <a:ea typeface="Calibri"/>
                <a:cs typeface="Times New Roman"/>
              </a:rPr>
              <a:t> </a:t>
            </a:r>
            <a:endParaRPr lang="es-MX" sz="11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pic>
        <p:nvPicPr>
          <p:cNvPr id="36898" name="Imagen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5" y="333375"/>
            <a:ext cx="1655763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1 Título"/>
          <p:cNvSpPr txBox="1">
            <a:spLocks/>
          </p:cNvSpPr>
          <p:nvPr/>
        </p:nvSpPr>
        <p:spPr>
          <a:xfrm>
            <a:off x="179512" y="6525344"/>
            <a:ext cx="8856983" cy="2857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FECHA DE ACTUALIZACIÓN: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SEPTIEMBRE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2015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NOTA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NO SE TIENEN PUESTOS PÚBLICOS VACANTES AL MOMENTO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352928" cy="1143000"/>
          </a:xfrm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MX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PRESIDENCIA </a:t>
            </a: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MUNICIPAL</a:t>
            </a:r>
            <a:b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ORGANIGRAMA DE LA</a:t>
            </a:r>
            <a:br>
              <a:rPr lang="es-MX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SECRETARÍA DE FOMENTO ECONÓMICO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805112" y="1916832"/>
            <a:ext cx="3927128" cy="93505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9 Rectángulo redondeado"/>
          <p:cNvSpPr/>
          <p:nvPr/>
        </p:nvSpPr>
        <p:spPr>
          <a:xfrm>
            <a:off x="3059831" y="2176662"/>
            <a:ext cx="3898053" cy="91420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400" b="1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Calibri"/>
                <a:cs typeface="Times New Roman"/>
              </a:rPr>
              <a:t>JOSÉ CARLOS ROBLES DE LAS FUENTES</a:t>
            </a:r>
            <a:endParaRPr lang="es-MX" sz="14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SECRETARIO DE FOMENTO ECONÓMICO</a:t>
            </a:r>
            <a:endParaRPr lang="es-MX" sz="11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 smtClean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DDRA01</a:t>
            </a:r>
            <a:endParaRPr lang="es-MX" sz="11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5" name="14 Rectángulo redondeado"/>
          <p:cNvSpPr/>
          <p:nvPr/>
        </p:nvSpPr>
        <p:spPr>
          <a:xfrm>
            <a:off x="3344983" y="3917223"/>
            <a:ext cx="2847386" cy="79447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3" name="22 Rectángulo redondeado"/>
          <p:cNvSpPr/>
          <p:nvPr/>
        </p:nvSpPr>
        <p:spPr>
          <a:xfrm>
            <a:off x="3637954" y="4049784"/>
            <a:ext cx="2878262" cy="849335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lvl="0" algn="ctr">
              <a:lnSpc>
                <a:spcPct val="100000"/>
              </a:lnSpc>
              <a:spcAft>
                <a:spcPts val="0"/>
              </a:spcAft>
            </a:pPr>
            <a:r>
              <a:rPr lang="es-MX" sz="1200" b="1" dirty="0" smtClean="0">
                <a:solidFill>
                  <a:srgbClr val="000000"/>
                </a:solidFill>
                <a:ea typeface="Times New Roman"/>
                <a:cs typeface="Times New Roman"/>
              </a:rPr>
              <a:t> </a:t>
            </a:r>
            <a:r>
              <a:rPr lang="es-MX" sz="1100" b="1" dirty="0">
                <a:latin typeface="Arial" pitchFamily="34" charset="0"/>
                <a:cs typeface="Arial" pitchFamily="34" charset="0"/>
              </a:rPr>
              <a:t>ILEANA LIZETH SILVA VALDEZ</a:t>
            </a:r>
          </a:p>
          <a:p>
            <a:pPr lvl="0" algn="ctr">
              <a:lnSpc>
                <a:spcPct val="100000"/>
              </a:lnSpc>
              <a:spcAft>
                <a:spcPts val="0"/>
              </a:spcAft>
            </a:pPr>
            <a:r>
              <a:rPr lang="es-MX" sz="1100" b="1" dirty="0">
                <a:latin typeface="Arial" pitchFamily="34" charset="0"/>
                <a:cs typeface="Arial" pitchFamily="34" charset="0"/>
              </a:rPr>
              <a:t>COORDINADORA DE ATENCIÓN A EMPRESAS</a:t>
            </a:r>
          </a:p>
          <a:p>
            <a:pPr lvl="0" algn="ctr">
              <a:lnSpc>
                <a:spcPct val="100000"/>
              </a:lnSpc>
              <a:spcAft>
                <a:spcPts val="0"/>
              </a:spcAft>
            </a:pPr>
            <a:r>
              <a:rPr lang="es-MX" sz="1100" b="1" dirty="0">
                <a:latin typeface="Arial" pitchFamily="34" charset="0"/>
                <a:cs typeface="Arial" pitchFamily="34" charset="0"/>
              </a:rPr>
              <a:t>JDRA03</a:t>
            </a:r>
          </a:p>
        </p:txBody>
      </p:sp>
      <p:cxnSp>
        <p:nvCxnSpPr>
          <p:cNvPr id="54" name="53 Conector recto"/>
          <p:cNvCxnSpPr/>
          <p:nvPr/>
        </p:nvCxnSpPr>
        <p:spPr>
          <a:xfrm>
            <a:off x="4860032" y="3090136"/>
            <a:ext cx="0" cy="82708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27666" name="Imagen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333375"/>
            <a:ext cx="1655762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1 Título"/>
          <p:cNvSpPr txBox="1">
            <a:spLocks/>
          </p:cNvSpPr>
          <p:nvPr/>
        </p:nvSpPr>
        <p:spPr>
          <a:xfrm>
            <a:off x="179512" y="6525344"/>
            <a:ext cx="8856983" cy="2857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FECHA DE ACTUALIZACIÓN: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SEPTIEMBRE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2015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NOTA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NO SE TIENEN PUESTOS PÚBLICOS VACANTES AL MOMENTO</a:t>
            </a:r>
          </a:p>
        </p:txBody>
      </p:sp>
    </p:spTree>
    <p:extLst>
      <p:ext uri="{BB962C8B-B14F-4D97-AF65-F5344CB8AC3E}">
        <p14:creationId xmlns:p14="http://schemas.microsoft.com/office/powerpoint/2010/main" val="3260990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352928" cy="1143000"/>
          </a:xfrm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PRESIDENCIA </a:t>
            </a: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MUNICIPAL</a:t>
            </a: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ORGANIGRAMA DE LA SECRETARÍA</a:t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DE SERVICIOS MUNICIPALES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483768" y="1556792"/>
            <a:ext cx="3855120" cy="74959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9 Rectángulo redondeado"/>
          <p:cNvSpPr/>
          <p:nvPr/>
        </p:nvSpPr>
        <p:spPr>
          <a:xfrm>
            <a:off x="2584851" y="1700808"/>
            <a:ext cx="3898053" cy="79208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CLAUDIA ELIZABETH REYES MÉNDEZ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SECRETARIA DE SERVICIOS MUNICIPALES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DDRA01</a:t>
            </a:r>
          </a:p>
        </p:txBody>
      </p:sp>
      <p:cxnSp>
        <p:nvCxnSpPr>
          <p:cNvPr id="30" name="29 Conector recto"/>
          <p:cNvCxnSpPr/>
          <p:nvPr/>
        </p:nvCxnSpPr>
        <p:spPr>
          <a:xfrm>
            <a:off x="1403350" y="5197475"/>
            <a:ext cx="61214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>
            <a:off x="1397000" y="5197475"/>
            <a:ext cx="0" cy="21113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8" name="37 Conector recto"/>
          <p:cNvCxnSpPr/>
          <p:nvPr/>
        </p:nvCxnSpPr>
        <p:spPr>
          <a:xfrm>
            <a:off x="7596188" y="4292600"/>
            <a:ext cx="0" cy="42227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4572000" y="2492375"/>
            <a:ext cx="6350" cy="27051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39951" name="Imagen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333375"/>
            <a:ext cx="1655762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18 Rectángulo redondeado"/>
          <p:cNvSpPr/>
          <p:nvPr/>
        </p:nvSpPr>
        <p:spPr>
          <a:xfrm>
            <a:off x="6444208" y="3887264"/>
            <a:ext cx="2260204" cy="79447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1" name="20 Rectángulo redondeado"/>
          <p:cNvSpPr/>
          <p:nvPr/>
        </p:nvSpPr>
        <p:spPr>
          <a:xfrm>
            <a:off x="6593840" y="4019825"/>
            <a:ext cx="2226632" cy="849335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JUAN ÁNGEL ROCAMONTES REYNA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RECOLECCIÓN DE BASURA Y MASCOTAS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a typeface="Calibri"/>
                <a:cs typeface="Times New Roman"/>
              </a:rPr>
              <a:t>OTRA03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6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33" name="32 Rectángulo redondeado"/>
          <p:cNvSpPr/>
          <p:nvPr/>
        </p:nvSpPr>
        <p:spPr>
          <a:xfrm>
            <a:off x="6338888" y="5380174"/>
            <a:ext cx="2365948" cy="76528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4" name="33 Rectángulo redondeado"/>
          <p:cNvSpPr/>
          <p:nvPr/>
        </p:nvSpPr>
        <p:spPr>
          <a:xfrm>
            <a:off x="265120" y="5390569"/>
            <a:ext cx="2290656" cy="76528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5" name="34 Rectángulo redondeado"/>
          <p:cNvSpPr/>
          <p:nvPr/>
        </p:nvSpPr>
        <p:spPr>
          <a:xfrm>
            <a:off x="350390" y="5493942"/>
            <a:ext cx="2349402" cy="864097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JAVIER GONZÁLEZ RANGEL</a:t>
            </a:r>
            <a:endParaRPr lang="es-MX" sz="12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COORDINADOR DE VIALIDAD , BACHEO Y LIMPIEZA</a:t>
            </a:r>
            <a:endParaRPr lang="es-MX" sz="9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000" b="1" dirty="0">
                <a:solidFill>
                  <a:srgbClr val="000000"/>
                </a:solidFill>
                <a:ea typeface="Calibri"/>
                <a:cs typeface="Times New Roman"/>
              </a:rPr>
              <a:t>JDRA03</a:t>
            </a:r>
            <a:endParaRPr lang="es-MX" sz="10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1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39" name="38 Rectángulo redondeado"/>
          <p:cNvSpPr/>
          <p:nvPr/>
        </p:nvSpPr>
        <p:spPr>
          <a:xfrm>
            <a:off x="6482903" y="5493942"/>
            <a:ext cx="2416273" cy="864096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FIDEL DÍAZ DE LEÓN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SERVICIOS GENERALES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cs typeface="Times New Roman"/>
              </a:rPr>
              <a:t>OTRA03</a:t>
            </a: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20" name="19 Rectángulo redondeado"/>
          <p:cNvSpPr/>
          <p:nvPr/>
        </p:nvSpPr>
        <p:spPr>
          <a:xfrm>
            <a:off x="265120" y="3861048"/>
            <a:ext cx="2353460" cy="79447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2" name="21 Rectángulo redondeado"/>
          <p:cNvSpPr/>
          <p:nvPr/>
        </p:nvSpPr>
        <p:spPr>
          <a:xfrm>
            <a:off x="350390" y="3987654"/>
            <a:ext cx="2302499" cy="849335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latin typeface="Arial"/>
                <a:ea typeface="Calibri"/>
                <a:cs typeface="Times New Roman"/>
              </a:rPr>
              <a:t>FRANCISCO AMBRIZ GUTIÉRREZ</a:t>
            </a:r>
            <a:endParaRPr lang="es-MX" sz="12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COORDINADOR DE ALUMBRADO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CARA05</a:t>
            </a:r>
            <a:endParaRPr lang="es-MX" sz="12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6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24" name="23 Rectángulo redondeado"/>
          <p:cNvSpPr/>
          <p:nvPr/>
        </p:nvSpPr>
        <p:spPr>
          <a:xfrm>
            <a:off x="3228354" y="3887264"/>
            <a:ext cx="2365948" cy="79447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5" name="24 Rectángulo redondeado"/>
          <p:cNvSpPr/>
          <p:nvPr/>
        </p:nvSpPr>
        <p:spPr>
          <a:xfrm>
            <a:off x="3382627" y="4008254"/>
            <a:ext cx="2392264" cy="849335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RICARDO GARCÍA HERNÁNDEZ</a:t>
            </a:r>
            <a:endParaRPr lang="es-MX" sz="12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latin typeface="Arial"/>
                <a:ea typeface="Calibri"/>
                <a:cs typeface="Times New Roman"/>
              </a:rPr>
              <a:t>COORDINADOR DE ANTI GRAFFITI</a:t>
            </a:r>
            <a:endParaRPr lang="es-MX" sz="10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JDRA03</a:t>
            </a:r>
            <a:endParaRPr lang="es-MX" sz="10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6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cxnSp>
        <p:nvCxnSpPr>
          <p:cNvPr id="26" name="25 Conector recto"/>
          <p:cNvCxnSpPr/>
          <p:nvPr/>
        </p:nvCxnSpPr>
        <p:spPr>
          <a:xfrm>
            <a:off x="7521575" y="5197475"/>
            <a:ext cx="0" cy="21113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>
            <a:off x="1411288" y="3644900"/>
            <a:ext cx="611981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0" name="39 Conector recto"/>
          <p:cNvCxnSpPr/>
          <p:nvPr/>
        </p:nvCxnSpPr>
        <p:spPr>
          <a:xfrm>
            <a:off x="1403350" y="3644900"/>
            <a:ext cx="0" cy="21272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7529513" y="3644900"/>
            <a:ext cx="0" cy="21272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>
            <a:off x="4578350" y="3141663"/>
            <a:ext cx="64135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3" name="42 Rectángulo redondeado"/>
          <p:cNvSpPr/>
          <p:nvPr/>
        </p:nvSpPr>
        <p:spPr>
          <a:xfrm>
            <a:off x="5220072" y="2636912"/>
            <a:ext cx="2736304" cy="64807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4" name="43 Rectángulo redondeado"/>
          <p:cNvSpPr/>
          <p:nvPr/>
        </p:nvSpPr>
        <p:spPr>
          <a:xfrm>
            <a:off x="5369704" y="2716301"/>
            <a:ext cx="2730688" cy="71508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MARÍA ISABEL LÓPEZ MARTÍNEZ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latin typeface="Arial"/>
                <a:ea typeface="Times New Roman"/>
                <a:cs typeface="Times New Roman"/>
              </a:rPr>
              <a:t>ASISTENTE</a:t>
            </a: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OTRA03</a:t>
            </a:r>
            <a:endParaRPr lang="es-MX" sz="10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6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79512" y="6525344"/>
            <a:ext cx="8856983" cy="2857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FECHA DE ACTUALIZACIÓN: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SEPTIEMBRE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2015   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NOTA: NO SE TIENEN PUESTOS PÚBLICOS VACANTES AL MOMENTO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352928" cy="1143000"/>
          </a:xfrm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PRESIDENCIA </a:t>
            </a: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MUNICIPAL</a:t>
            </a: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ORGANIGRAMA DE LA SECRETARÍA</a:t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DE SERVICIOS MUNICIPALES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536490" y="1268760"/>
            <a:ext cx="3855120" cy="74959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9 Rectángulo redondeado"/>
          <p:cNvSpPr/>
          <p:nvPr/>
        </p:nvSpPr>
        <p:spPr>
          <a:xfrm>
            <a:off x="2605576" y="1340768"/>
            <a:ext cx="3898053" cy="79208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CLAUDIA ELIZABETH REYES MÉNDEZ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SECRETARIA DE SERVICIOS MUNICIPALES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DDRA01</a:t>
            </a:r>
          </a:p>
        </p:txBody>
      </p:sp>
      <p:cxnSp>
        <p:nvCxnSpPr>
          <p:cNvPr id="32" name="31 Conector recto"/>
          <p:cNvCxnSpPr/>
          <p:nvPr/>
        </p:nvCxnSpPr>
        <p:spPr>
          <a:xfrm>
            <a:off x="1397000" y="5197475"/>
            <a:ext cx="0" cy="21113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8" name="37 Conector recto"/>
          <p:cNvCxnSpPr/>
          <p:nvPr/>
        </p:nvCxnSpPr>
        <p:spPr>
          <a:xfrm>
            <a:off x="7951788" y="3270250"/>
            <a:ext cx="0" cy="42227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4608513" y="2133600"/>
            <a:ext cx="6350" cy="115411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40974" name="Imagen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333375"/>
            <a:ext cx="1655762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18 Rectángulo redondeado"/>
          <p:cNvSpPr/>
          <p:nvPr/>
        </p:nvSpPr>
        <p:spPr>
          <a:xfrm>
            <a:off x="4738042" y="3429000"/>
            <a:ext cx="2024586" cy="79447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1" name="20 Rectángulo redondeado"/>
          <p:cNvSpPr/>
          <p:nvPr/>
        </p:nvSpPr>
        <p:spPr>
          <a:xfrm>
            <a:off x="4793640" y="3496209"/>
            <a:ext cx="2082616" cy="849335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ADRIANA LETICIA CASTILLO GAETA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AUXILIAR DE OFICINA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a typeface="Calibri"/>
                <a:cs typeface="Times New Roman"/>
              </a:rPr>
              <a:t>JDRA02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6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33" name="32 Rectángulo redondeado"/>
          <p:cNvSpPr/>
          <p:nvPr/>
        </p:nvSpPr>
        <p:spPr>
          <a:xfrm>
            <a:off x="7011903" y="3425897"/>
            <a:ext cx="1910950" cy="76528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4" name="33 Rectángulo redondeado"/>
          <p:cNvSpPr/>
          <p:nvPr/>
        </p:nvSpPr>
        <p:spPr>
          <a:xfrm>
            <a:off x="3203848" y="2242592"/>
            <a:ext cx="2664296" cy="76528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5" name="34 Rectángulo redondeado"/>
          <p:cNvSpPr/>
          <p:nvPr/>
        </p:nvSpPr>
        <p:spPr>
          <a:xfrm>
            <a:off x="3347864" y="2346377"/>
            <a:ext cx="2701443" cy="722583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JAVIER GONZÁLEZ RANGEL</a:t>
            </a:r>
            <a:endParaRPr lang="es-MX" sz="12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COORDINADOR DE VIALIDAD , BACHEO Y LIMPIEZA</a:t>
            </a:r>
            <a:endParaRPr lang="es-MX" sz="9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000" b="1" dirty="0">
                <a:solidFill>
                  <a:srgbClr val="000000"/>
                </a:solidFill>
                <a:ea typeface="Calibri"/>
                <a:cs typeface="Times New Roman"/>
              </a:rPr>
              <a:t>JDRA03</a:t>
            </a:r>
            <a:endParaRPr lang="es-MX" sz="10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1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39" name="38 Rectángulo redondeado"/>
          <p:cNvSpPr/>
          <p:nvPr/>
        </p:nvSpPr>
        <p:spPr>
          <a:xfrm>
            <a:off x="7083205" y="3502012"/>
            <a:ext cx="2060796" cy="864096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JOSÉ ÁNGEL SALAZAR HERNÁNDEZ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AYUDANTE DE BARREDORA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cs typeface="Times New Roman"/>
              </a:rPr>
              <a:t>OTRA09</a:t>
            </a: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20" name="19 Rectángulo redondeado"/>
          <p:cNvSpPr/>
          <p:nvPr/>
        </p:nvSpPr>
        <p:spPr>
          <a:xfrm>
            <a:off x="107504" y="3404641"/>
            <a:ext cx="2016224" cy="292903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2" name="21 Rectángulo redondeado"/>
          <p:cNvSpPr/>
          <p:nvPr/>
        </p:nvSpPr>
        <p:spPr>
          <a:xfrm>
            <a:off x="160179" y="3502012"/>
            <a:ext cx="2049103" cy="2857029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50" b="1" dirty="0">
                <a:latin typeface="+mj-lt"/>
                <a:ea typeface="Calibri"/>
                <a:cs typeface="Arial" panose="020B0604020202020204" pitchFamily="34" charset="0"/>
              </a:rPr>
              <a:t>AYUDANTES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latin typeface="+mj-lt"/>
                <a:ea typeface="Calibri"/>
                <a:cs typeface="Arial" panose="020B0604020202020204" pitchFamily="34" charset="0"/>
              </a:rPr>
              <a:t>FABIAN PALACIOS MEZA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+mj-lt"/>
                <a:ea typeface="Calibri"/>
                <a:cs typeface="Arial" pitchFamily="34" charset="0"/>
              </a:rPr>
              <a:t>OTRA09</a:t>
            </a:r>
            <a:endParaRPr lang="es-MX" sz="9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+mj-lt"/>
              <a:ea typeface="Calibri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+mj-lt"/>
                <a:cs typeface="Arial" panose="020B0604020202020204" pitchFamily="34" charset="0"/>
              </a:rPr>
              <a:t>GENARO ALEGRÍA RODRÍGUEZ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a typeface="Calibri"/>
                <a:cs typeface="Arial" pitchFamily="34" charset="0"/>
              </a:rPr>
              <a:t>OTRA09</a:t>
            </a:r>
            <a:endParaRPr lang="es-MX" sz="9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+mj-lt"/>
                <a:cs typeface="Arial" panose="020B0604020202020204" pitchFamily="34" charset="0"/>
              </a:rPr>
              <a:t>JOSÉ LUIS CERDA HERNÁNDEZ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+mj-lt"/>
                <a:cs typeface="Arial" panose="020B0604020202020204" pitchFamily="34" charset="0"/>
              </a:rPr>
              <a:t>OTRA09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+mj-lt"/>
                <a:cs typeface="Arial" panose="020B0604020202020204" pitchFamily="34" charset="0"/>
              </a:rPr>
              <a:t>JUAN MANUEL SILVA LIMÓN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+mj-lt"/>
                <a:cs typeface="Arial" panose="020B0604020202020204" pitchFamily="34" charset="0"/>
              </a:rPr>
              <a:t>APRA01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+mj-lt"/>
                <a:cs typeface="Arial" panose="020B0604020202020204" pitchFamily="34" charset="0"/>
              </a:rPr>
              <a:t>LUIS MÉNDEZ GÓMEZ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+mj-lt"/>
                <a:cs typeface="Arial" panose="020B0604020202020204" pitchFamily="34" charset="0"/>
              </a:rPr>
              <a:t>OTRA08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+mj-lt"/>
                <a:cs typeface="Arial" panose="020B0604020202020204" pitchFamily="34" charset="0"/>
              </a:rPr>
              <a:t>JOSÉ GUADALUPE SANDOVAL SAUCEDO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+mj-lt"/>
                <a:cs typeface="Arial" panose="020B0604020202020204" pitchFamily="34" charset="0"/>
              </a:rPr>
              <a:t>OTRA09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+mj-lt"/>
                <a:cs typeface="Arial" panose="020B0604020202020204" pitchFamily="34" charset="0"/>
              </a:rPr>
              <a:t>LUIS ALFREDO BANDA ÁLVAREZ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+mj-lt"/>
                <a:cs typeface="Arial" panose="020B0604020202020204" pitchFamily="34" charset="0"/>
              </a:rPr>
              <a:t>OTRA09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+mj-lt"/>
                <a:cs typeface="Arial" panose="020B0604020202020204" pitchFamily="34" charset="0"/>
              </a:rPr>
              <a:t>JUAN CARLOS TREJO GRIMALDO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+mj-lt"/>
                <a:cs typeface="Arial" panose="020B0604020202020204" pitchFamily="34" charset="0"/>
              </a:rPr>
              <a:t>OTRA09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+mj-lt"/>
                <a:cs typeface="Arial" panose="020B0604020202020204" pitchFamily="34" charset="0"/>
              </a:rPr>
              <a:t>JUAN MANUEL MENDOZA TOVAR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+mj-lt"/>
                <a:cs typeface="Arial" panose="020B0604020202020204" pitchFamily="34" charset="0"/>
              </a:rPr>
              <a:t>OTRA09</a:t>
            </a:r>
          </a:p>
        </p:txBody>
      </p:sp>
      <p:sp>
        <p:nvSpPr>
          <p:cNvPr id="24" name="23 Rectángulo redondeado"/>
          <p:cNvSpPr/>
          <p:nvPr/>
        </p:nvSpPr>
        <p:spPr>
          <a:xfrm>
            <a:off x="2298700" y="3425897"/>
            <a:ext cx="2165350" cy="290778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5" name="24 Rectángulo redondeado"/>
          <p:cNvSpPr/>
          <p:nvPr/>
        </p:nvSpPr>
        <p:spPr>
          <a:xfrm>
            <a:off x="2375756" y="3496209"/>
            <a:ext cx="2124236" cy="2817909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5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a typeface="Calibri"/>
                <a:cs typeface="Arial" panose="020B0604020202020204" pitchFamily="34" charset="0"/>
              </a:rPr>
              <a:t>AYUDANTES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a typeface="Calibri"/>
                <a:cs typeface="Arial" panose="020B0604020202020204" pitchFamily="34" charset="0"/>
              </a:rPr>
              <a:t>ADRIAN LUCAS SANTOS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a typeface="Calibri"/>
                <a:cs typeface="Arial" panose="020B0604020202020204" pitchFamily="34" charset="0"/>
              </a:rPr>
              <a:t>OTRA09</a:t>
            </a:r>
            <a:endParaRPr lang="es-MX" sz="9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JORGE LUIS VEGA ALCANTAR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a typeface="Calibri"/>
                <a:cs typeface="Arial" pitchFamily="34" charset="0"/>
              </a:rPr>
              <a:t>OTRA09</a:t>
            </a:r>
            <a:endParaRPr lang="es-MX" sz="9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VICENTE PARRA FAZ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OTRA08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JUAN GALLEGOS SÁNCHEZ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OTRA09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JESÚS CAMACHO RENTERÍA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OTRA09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JOSÉ FRANCISCO AGUIRRE MARTÍNEZ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OTRA09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MARTÍN REGINALDO PERALES JAIME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APRA01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JORGE ALBERTO VICUÑA ALAMBAR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OTRA09</a:t>
            </a: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6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cxnSp>
        <p:nvCxnSpPr>
          <p:cNvPr id="26" name="25 Conector recto"/>
          <p:cNvCxnSpPr/>
          <p:nvPr/>
        </p:nvCxnSpPr>
        <p:spPr>
          <a:xfrm>
            <a:off x="1116013" y="3270250"/>
            <a:ext cx="0" cy="21113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 flipV="1">
            <a:off x="1116013" y="3270250"/>
            <a:ext cx="6835775" cy="1746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5867400" y="3284538"/>
            <a:ext cx="0" cy="21272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6" name="35 Conector recto"/>
          <p:cNvCxnSpPr/>
          <p:nvPr/>
        </p:nvCxnSpPr>
        <p:spPr>
          <a:xfrm>
            <a:off x="3381375" y="3284538"/>
            <a:ext cx="0" cy="21272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7" name="1 Título"/>
          <p:cNvSpPr txBox="1">
            <a:spLocks/>
          </p:cNvSpPr>
          <p:nvPr/>
        </p:nvSpPr>
        <p:spPr>
          <a:xfrm>
            <a:off x="179512" y="6525344"/>
            <a:ext cx="8856983" cy="2857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FECHA DE ACTUALIZACIÓN: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SEPTIEMBRE DE 2015     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NOTA: NO SE TIENEN PUESTOS PÚBLICOS VACANTES AL MOMENTO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39 Rectángulo redondeado"/>
          <p:cNvSpPr/>
          <p:nvPr/>
        </p:nvSpPr>
        <p:spPr>
          <a:xfrm>
            <a:off x="6254459" y="3996600"/>
            <a:ext cx="2472847" cy="149145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352928" cy="1143000"/>
          </a:xfrm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PRESIDENCIA </a:t>
            </a: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MUNICIPAL</a:t>
            </a: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ORGANIGRAMA DE LA SECRETARÍA</a:t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DE SERVICIOS MUNICIPALES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536490" y="1628800"/>
            <a:ext cx="3855120" cy="74959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9 Rectángulo redondeado"/>
          <p:cNvSpPr/>
          <p:nvPr/>
        </p:nvSpPr>
        <p:spPr>
          <a:xfrm>
            <a:off x="2605576" y="1700808"/>
            <a:ext cx="3898053" cy="79208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CLAUDIA ELIZABETH REYES MÉNDEZ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SECRETARIA DE SERVICIOS MUNICIPALES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DDRA01</a:t>
            </a:r>
          </a:p>
        </p:txBody>
      </p:sp>
      <p:cxnSp>
        <p:nvCxnSpPr>
          <p:cNvPr id="32" name="31 Conector recto"/>
          <p:cNvCxnSpPr/>
          <p:nvPr/>
        </p:nvCxnSpPr>
        <p:spPr>
          <a:xfrm>
            <a:off x="1471613" y="2636838"/>
            <a:ext cx="0" cy="32385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8" name="37 Conector recto"/>
          <p:cNvCxnSpPr/>
          <p:nvPr/>
        </p:nvCxnSpPr>
        <p:spPr>
          <a:xfrm>
            <a:off x="7951788" y="3270250"/>
            <a:ext cx="0" cy="42227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4632325" y="2492375"/>
            <a:ext cx="0" cy="158432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42001" name="Imagen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333375"/>
            <a:ext cx="1655762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18 Rectángulo redondeado"/>
          <p:cNvSpPr/>
          <p:nvPr/>
        </p:nvSpPr>
        <p:spPr>
          <a:xfrm>
            <a:off x="6228184" y="2922562"/>
            <a:ext cx="2448272" cy="79447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4" name="33 Rectángulo redondeado"/>
          <p:cNvSpPr/>
          <p:nvPr/>
        </p:nvSpPr>
        <p:spPr>
          <a:xfrm>
            <a:off x="323528" y="2931165"/>
            <a:ext cx="2664296" cy="76528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9" name="38 Rectángulo redondeado"/>
          <p:cNvSpPr/>
          <p:nvPr/>
        </p:nvSpPr>
        <p:spPr>
          <a:xfrm>
            <a:off x="6391609" y="4073607"/>
            <a:ext cx="2531243" cy="2379729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ELÉCTRICOS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JOSÉ GERARDO VALDEZ ÁLVAREZ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cs typeface="Times New Roman"/>
              </a:rPr>
              <a:t>OTRA01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cs typeface="Times New Roman"/>
              </a:rPr>
              <a:t>JOSÉ GUADALUPE  SANDOVAL SAUCEDO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cs typeface="Times New Roman"/>
              </a:rPr>
              <a:t>OTRA09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5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cs typeface="Times New Roman"/>
              </a:rPr>
              <a:t>CHOFERES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cs typeface="Times New Roman"/>
              </a:rPr>
              <a:t>INDALECIO SAUCEDO GARZA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cs typeface="Times New Roman"/>
              </a:rPr>
              <a:t>OTRA08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cs typeface="Times New Roman"/>
              </a:rPr>
              <a:t>JUAN MIGUEL SAUCEDO BALDERAS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cs typeface="Times New Roman"/>
              </a:rPr>
              <a:t>OTRA 08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cs typeface="Times New Roman"/>
              </a:rPr>
              <a:t>JESÚS ARTURO VELÁZQUEZ HERNÁNDEZ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cs typeface="Times New Roman"/>
              </a:rPr>
              <a:t>OTRA08</a:t>
            </a: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24" name="23 Rectángulo redondeado"/>
          <p:cNvSpPr/>
          <p:nvPr/>
        </p:nvSpPr>
        <p:spPr>
          <a:xfrm>
            <a:off x="3390577" y="3934947"/>
            <a:ext cx="2472847" cy="149145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5" name="24 Rectángulo redondeado"/>
          <p:cNvSpPr/>
          <p:nvPr/>
        </p:nvSpPr>
        <p:spPr>
          <a:xfrm>
            <a:off x="3501669" y="4077072"/>
            <a:ext cx="2512319" cy="136815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a typeface="Calibri"/>
                <a:cs typeface="Arial" panose="020B0604020202020204" pitchFamily="34" charset="0"/>
              </a:rPr>
              <a:t>LUIS CARLOS VÁZQUEZ GIL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AUXILIAR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OTRA03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JESÚS DOMÍNGUEZ LÓPEZ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AUXILIAR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APRA01</a:t>
            </a:r>
            <a:endParaRPr lang="es-MX" sz="11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cxnSp>
        <p:nvCxnSpPr>
          <p:cNvPr id="26" name="25 Conector recto"/>
          <p:cNvCxnSpPr/>
          <p:nvPr/>
        </p:nvCxnSpPr>
        <p:spPr>
          <a:xfrm>
            <a:off x="1116013" y="3270250"/>
            <a:ext cx="0" cy="21113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7" name="26 Rectángulo redondeado"/>
          <p:cNvSpPr/>
          <p:nvPr/>
        </p:nvSpPr>
        <p:spPr>
          <a:xfrm>
            <a:off x="467544" y="2995017"/>
            <a:ext cx="2680010" cy="711757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RICARDO GARCÍA HERNÁNDEZ</a:t>
            </a:r>
            <a:endParaRPr lang="es-MX" sz="12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latin typeface="Arial"/>
                <a:ea typeface="Calibri"/>
                <a:cs typeface="Times New Roman"/>
              </a:rPr>
              <a:t>COORDINADOR DE ANTI GRAFFITI</a:t>
            </a:r>
            <a:endParaRPr lang="es-MX" sz="10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JDRA03</a:t>
            </a:r>
            <a:endParaRPr lang="es-MX" sz="10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6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30" name="29 Rectángulo redondeado"/>
          <p:cNvSpPr/>
          <p:nvPr/>
        </p:nvSpPr>
        <p:spPr>
          <a:xfrm>
            <a:off x="3347790" y="2922562"/>
            <a:ext cx="2520354" cy="76528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8" name="27 Rectángulo redondeado"/>
          <p:cNvSpPr/>
          <p:nvPr/>
        </p:nvSpPr>
        <p:spPr>
          <a:xfrm>
            <a:off x="3501669" y="2994104"/>
            <a:ext cx="2582499" cy="69077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FIDEL DÍAZ DE LEÓN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SERVICIOS GENERALES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cs typeface="Times New Roman"/>
              </a:rPr>
              <a:t>OTRA03</a:t>
            </a:r>
            <a:endParaRPr lang="es-MX" sz="1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31" name="30 Rectángulo redondeado"/>
          <p:cNvSpPr/>
          <p:nvPr/>
        </p:nvSpPr>
        <p:spPr>
          <a:xfrm>
            <a:off x="6391610" y="2960846"/>
            <a:ext cx="2531243" cy="73560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latin typeface="Arial"/>
                <a:ea typeface="Calibri"/>
                <a:cs typeface="Times New Roman"/>
              </a:rPr>
              <a:t>FRANCISCO AMBRIZ GUTIÉRREZ</a:t>
            </a:r>
            <a:endParaRPr lang="es-MX" sz="12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COORDINADOR DE ALUMBRADO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CARA05</a:t>
            </a:r>
            <a:endParaRPr lang="es-MX" sz="12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6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cxnSp>
        <p:nvCxnSpPr>
          <p:cNvPr id="8" name="7 Conector recto"/>
          <p:cNvCxnSpPr/>
          <p:nvPr/>
        </p:nvCxnSpPr>
        <p:spPr>
          <a:xfrm>
            <a:off x="1471613" y="2636838"/>
            <a:ext cx="6340475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>
            <a:off x="7812088" y="2636838"/>
            <a:ext cx="0" cy="32385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3" name="1 Título"/>
          <p:cNvSpPr txBox="1">
            <a:spLocks/>
          </p:cNvSpPr>
          <p:nvPr/>
        </p:nvSpPr>
        <p:spPr>
          <a:xfrm>
            <a:off x="179512" y="6525344"/>
            <a:ext cx="8856983" cy="2857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FECHA DE ACTUALIZACIÓN: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 DE SEPTIEMBRE DE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2015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NOTA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NO SE TIENEN PUESTOS PÚBLICOS VACANTES AL MOMENTO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 txBox="1">
            <a:spLocks/>
          </p:cNvSpPr>
          <p:nvPr/>
        </p:nvSpPr>
        <p:spPr>
          <a:xfrm>
            <a:off x="395536" y="60183"/>
            <a:ext cx="8352928" cy="920215"/>
          </a:xfrm>
          <a:prstGeom prst="rect">
            <a:avLst/>
          </a:prstGeom>
          <a:scene3d>
            <a:camera prst="orthographicFront">
              <a:rot lat="0" lon="0" rev="0"/>
            </a:camera>
            <a:lightRig rig="threePt" dir="t">
              <a:rot lat="0" lon="0" rev="0"/>
            </a:lightRig>
          </a:scene3d>
          <a:sp3d>
            <a:bevelT w="63500" h="254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PRESIDENCIA MUNICIPAL</a:t>
            </a: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COMISIONES DE REGIDORES Y SÍNDICOS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179388" y="1125538"/>
          <a:ext cx="8785225" cy="406400"/>
        </p:xfrm>
        <a:graphic>
          <a:graphicData uri="http://schemas.openxmlformats.org/drawingml/2006/table">
            <a:tbl>
              <a:tblPr/>
              <a:tblGrid>
                <a:gridCol w="4058839"/>
                <a:gridCol w="2998613"/>
                <a:gridCol w="1727773"/>
              </a:tblGrid>
              <a:tr h="21595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COMISIÓN</a:t>
                      </a:r>
                    </a:p>
                  </a:txBody>
                  <a:tcPr marL="9525" marR="9525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INTEGRANTES DE LA COMISIÓN</a:t>
                      </a:r>
                    </a:p>
                  </a:txBody>
                  <a:tcPr marL="9525" marR="9525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POSICIÓN ASIGNADA</a:t>
                      </a:r>
                    </a:p>
                  </a:txBody>
                  <a:tcPr marL="9525" marR="9525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190442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2" marB="0" anchor="b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2" marB="0" anchor="b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2" marB="0" anchor="b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179388" y="1484313"/>
          <a:ext cx="8785226" cy="5153022"/>
        </p:xfrm>
        <a:graphic>
          <a:graphicData uri="http://schemas.openxmlformats.org/drawingml/2006/table">
            <a:tbl>
              <a:tblPr/>
              <a:tblGrid>
                <a:gridCol w="4058838"/>
                <a:gridCol w="2998615"/>
                <a:gridCol w="1727773"/>
              </a:tblGrid>
              <a:tr h="33143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COMISIÓN DE INDUSTRIA Y COMERCIO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Ing. Carlos  Alberto Valdez del Bosque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Presidente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678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Ana Laura Flores Garza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1er. Secretario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678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Lic. José Carlos Robles de las Fuentes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Jorge Alberto Muñiz Cruz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2do. Secretario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678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331439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EDUCACIÓN,CULTURA Y DEPORTE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Lic. Mónica Elizabeth Bustos de la Cerda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Presidente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678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Profr</a:t>
                      </a: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 Rogelio Vázquez S. (Educación)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Profra</a:t>
                      </a:r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 María Elena </a:t>
                      </a:r>
                      <a:r>
                        <a:rPr lang="es-MX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Laguarda</a:t>
                      </a:r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Aguirre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1er. Secretario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678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Profr</a:t>
                      </a: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 Isidro López Lomas (Casa de la Cultura)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Juanita Herminia Gómez Mares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2do. Secretario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678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Lic. Juan Francisco Solís Rdz. (Deportes)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José Manuel Dávila Rosales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1er. Vocal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67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Lic. Alicia E. Ramos Aguilar  (Deportes)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7467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Lic. Arturo Ramírez Lira (Deportes)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Enrique Magallanes Moreno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2do. Vocal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678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7467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AGUA POTABLE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Juanita Herminia Gómez Mares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Presidente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678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María Argentina Orta Dávila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1er. Secretario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357">
                <a:tc rowSpan="2">
                  <a:txBody>
                    <a:bodyPr/>
                    <a:lstStyle/>
                    <a:p>
                      <a:pPr algn="l" fontAlgn="ctr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C.P. Rúben Dario Zertuche C.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Martha Charlotte González Müller</a:t>
                      </a:r>
                      <a:b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998" marR="6998" marT="7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2do. Secretario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678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Hilario </a:t>
                      </a:r>
                      <a:r>
                        <a:rPr lang="es-MX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Durón</a:t>
                      </a:r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Hernández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Vocal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678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342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ECOLOGÍA Y SERVICIOS PRIMARIOS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Martha Charlotte González Müller</a:t>
                      </a:r>
                      <a:b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Presidente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678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Norma Irene Jaramillo Gómez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1er. Secretario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678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Lic. Benita Pérez Farías (Ecología)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María Argentina Orta Dávila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2do. Secretario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678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Lic. Claudia Reyes (Servicios Primarios)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Juanita Herminia Gómez Mares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Vocal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678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7467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SALUD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Paula Herrera Esparza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Presidente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678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Hilario Durón Hernández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1er. Secretario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357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Dra. Gabriela Gutiérrez </a:t>
                      </a:r>
                      <a:r>
                        <a:rPr lang="es-MX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Burciaga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Martha Charlotte González Müller</a:t>
                      </a:r>
                      <a:b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998" marR="6998" marT="7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2do. Secretario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91">
                <a:tc>
                  <a:txBody>
                    <a:bodyPr/>
                    <a:lstStyle/>
                    <a:p>
                      <a:pPr algn="l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998" marR="6998" marT="7000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pic>
        <p:nvPicPr>
          <p:cNvPr id="5277" name="Imagen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88913"/>
            <a:ext cx="1657350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1 Título"/>
          <p:cNvSpPr txBox="1">
            <a:spLocks/>
          </p:cNvSpPr>
          <p:nvPr/>
        </p:nvSpPr>
        <p:spPr>
          <a:xfrm>
            <a:off x="179512" y="6525344"/>
            <a:ext cx="8856983" cy="2857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FECHA DE ACTUALIZACIÓN: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SEPTIEMBRE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2015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NOTA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NO SE TIENEN PUESTOS PÚBLICOS VACANTES AL MOMENTO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 </a:t>
            </a:r>
            <a:endParaRPr lang="es-MX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352928" cy="1143000"/>
          </a:xfrm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PRESIDENCIA </a:t>
            </a: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MUNICIPAL</a:t>
            </a: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ORGANIGRAMA DE LA SECRETARÍA</a:t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DE SERVICIOS MUNICIPALES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536490" y="1268760"/>
            <a:ext cx="3855120" cy="74959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9 Rectángulo redondeado"/>
          <p:cNvSpPr/>
          <p:nvPr/>
        </p:nvSpPr>
        <p:spPr>
          <a:xfrm>
            <a:off x="2614626" y="1323434"/>
            <a:ext cx="3898053" cy="694924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CLAUDIA ELIZABETH REYES MÉNDEZ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SECRETARIA DE SERVICIOS MUNICIPALES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DDRA01</a:t>
            </a:r>
          </a:p>
        </p:txBody>
      </p:sp>
      <p:cxnSp>
        <p:nvCxnSpPr>
          <p:cNvPr id="32" name="31 Conector recto"/>
          <p:cNvCxnSpPr/>
          <p:nvPr/>
        </p:nvCxnSpPr>
        <p:spPr>
          <a:xfrm>
            <a:off x="1397000" y="5197475"/>
            <a:ext cx="0" cy="21113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8" name="37 Conector recto"/>
          <p:cNvCxnSpPr/>
          <p:nvPr/>
        </p:nvCxnSpPr>
        <p:spPr>
          <a:xfrm>
            <a:off x="7951788" y="2924175"/>
            <a:ext cx="0" cy="14446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4564063" y="2017713"/>
            <a:ext cx="0" cy="91598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43022" name="Imagen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333375"/>
            <a:ext cx="1655762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18 Rectángulo redondeado"/>
          <p:cNvSpPr/>
          <p:nvPr/>
        </p:nvSpPr>
        <p:spPr>
          <a:xfrm>
            <a:off x="4644008" y="3068960"/>
            <a:ext cx="2128072" cy="3236105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1" name="20 Rectángulo redondeado"/>
          <p:cNvSpPr/>
          <p:nvPr/>
        </p:nvSpPr>
        <p:spPr>
          <a:xfrm>
            <a:off x="4788024" y="3171041"/>
            <a:ext cx="2082616" cy="3252167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a typeface="Calibri"/>
                <a:cs typeface="Arial" pitchFamily="34" charset="0"/>
              </a:rPr>
              <a:t>AYUDANTE DE CAMIÓN</a:t>
            </a: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a typeface="Calibri"/>
                <a:cs typeface="Arial" pitchFamily="34" charset="0"/>
              </a:rPr>
              <a:t> </a:t>
            </a:r>
            <a:endParaRPr lang="es-MX" sz="9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MARIO CORONADO OROZCO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OTRA07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ALBERTO ARÉVALO RODRÍGUEZ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OTRA09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JUAN SANTIAGO GARCÍA BANDA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OTRA0 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FIDENCIO URBINA SILVA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OTRA09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JOSÉ DEL ROSARIO VÁZQUEZ GARCÍA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OTRA07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JESÚS EVELIO GARCÍA MENDOZA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OTRA09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a typeface="Calibri"/>
                <a:cs typeface="Times New Roman"/>
              </a:rPr>
              <a:t>ESTEBAN SALAZAR CERDA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a typeface="Calibri"/>
                <a:cs typeface="Times New Roman"/>
              </a:rPr>
              <a:t>OTRA08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a typeface="Calibri"/>
                <a:cs typeface="Times New Roman"/>
              </a:rPr>
              <a:t>JUAN GONZÁLEZ AGUILAR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OTRA07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JESÚS FRANCISCO GONZÁLEZ MEZA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OTRA07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JAVIER GODÍNEZ ALVARADO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APRA01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JUAN ANTONIO MORENO ALEMÁN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OTRA07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HOMERO MARTÍNEZ GALLEGOS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OTRA09</a:t>
            </a:r>
          </a:p>
        </p:txBody>
      </p:sp>
      <p:sp>
        <p:nvSpPr>
          <p:cNvPr id="33" name="32 Rectángulo redondeado"/>
          <p:cNvSpPr/>
          <p:nvPr/>
        </p:nvSpPr>
        <p:spPr>
          <a:xfrm>
            <a:off x="6948264" y="3063315"/>
            <a:ext cx="1910950" cy="319271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4" name="33 Rectángulo redondeado"/>
          <p:cNvSpPr/>
          <p:nvPr/>
        </p:nvSpPr>
        <p:spPr>
          <a:xfrm>
            <a:off x="2945453" y="2097457"/>
            <a:ext cx="3103462" cy="68347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9" name="38 Rectángulo redondeado"/>
          <p:cNvSpPr/>
          <p:nvPr/>
        </p:nvSpPr>
        <p:spPr>
          <a:xfrm>
            <a:off x="7023879" y="3158949"/>
            <a:ext cx="2060796" cy="324639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a typeface="Calibri"/>
                <a:cs typeface="Arial" pitchFamily="34" charset="0"/>
              </a:rPr>
              <a:t>AYUDANTE DE CAMIÓN</a:t>
            </a: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a typeface="Calibri"/>
                <a:cs typeface="Arial" pitchFamily="34" charset="0"/>
              </a:rPr>
              <a:t> </a:t>
            </a:r>
            <a:endParaRPr lang="es-MX" sz="9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CAMILIO BANDA VILLALOBOS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OTRA08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LIBRADO BANDA VILLALOBOS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OTRA09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GABRIEL PUGA LÓPEZ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OTRA02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FRANCISCO REYES MUÑIZ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APRA01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JUAN FRANCISCO ALCALTAR VALERIO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APRA01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JOSÉ DE JESÚS MORENO NORIEGA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OTRA09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BOTEROS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BERNARDO EGUÍA QUIÑONES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OTRA08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JUAN ANTONIO BORDA LÓPEZ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APRA01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ROMÁN LOERA RAMOS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OTRA 09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JOSÉ GERARDO SIFUENTES HERNÁNDEZ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OTRA08</a:t>
            </a:r>
            <a:r>
              <a:rPr lang="es-MX" sz="1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 </a:t>
            </a:r>
          </a:p>
        </p:txBody>
      </p:sp>
      <p:sp>
        <p:nvSpPr>
          <p:cNvPr id="20" name="19 Rectángulo redondeado"/>
          <p:cNvSpPr/>
          <p:nvPr/>
        </p:nvSpPr>
        <p:spPr>
          <a:xfrm>
            <a:off x="107504" y="3046727"/>
            <a:ext cx="2016224" cy="328695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2" name="21 Rectángulo redondeado"/>
          <p:cNvSpPr/>
          <p:nvPr/>
        </p:nvSpPr>
        <p:spPr>
          <a:xfrm>
            <a:off x="160179" y="3153091"/>
            <a:ext cx="2049103" cy="330019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50" b="1" dirty="0">
                <a:latin typeface="+mj-lt"/>
                <a:ea typeface="Calibri"/>
                <a:cs typeface="Arial" panose="020B0604020202020204" pitchFamily="34" charset="0"/>
              </a:rPr>
              <a:t>CHOFER DE CAMIÓN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latin typeface="+mj-lt"/>
                <a:ea typeface="Calibri"/>
                <a:cs typeface="Arial" panose="020B0604020202020204" pitchFamily="34" charset="0"/>
              </a:rPr>
              <a:t>JOSÉ GUADALUPE LUCIO CERECERO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+mj-lt"/>
                <a:ea typeface="Calibri"/>
                <a:cs typeface="Arial" pitchFamily="34" charset="0"/>
              </a:rPr>
              <a:t>OTRA08</a:t>
            </a:r>
            <a:endParaRPr lang="es-MX" sz="8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+mj-lt"/>
              <a:ea typeface="Calibri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+mj-lt"/>
                <a:cs typeface="Arial" panose="020B0604020202020204" pitchFamily="34" charset="0"/>
              </a:rPr>
              <a:t>JOSÉ DANIEL LOERA MATA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a typeface="Calibri"/>
                <a:cs typeface="Arial" pitchFamily="34" charset="0"/>
              </a:rPr>
              <a:t>OTRA01</a:t>
            </a:r>
            <a:endParaRPr lang="es-MX" sz="8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+mj-lt"/>
                <a:cs typeface="Arial" panose="020B0604020202020204" pitchFamily="34" charset="0"/>
              </a:rPr>
              <a:t>JORGE ALBERTO DE LA CRUZ  MATA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+mj-lt"/>
                <a:cs typeface="Arial" panose="020B0604020202020204" pitchFamily="34" charset="0"/>
              </a:rPr>
              <a:t>OTRA09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+mj-lt"/>
                <a:cs typeface="Arial" panose="020B0604020202020204" pitchFamily="34" charset="0"/>
              </a:rPr>
              <a:t>JUAN JESÚS GARCÍA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+mj-lt"/>
                <a:cs typeface="Arial" panose="020B0604020202020204" pitchFamily="34" charset="0"/>
              </a:rPr>
              <a:t>APRA01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+mj-lt"/>
                <a:cs typeface="Arial" panose="020B0604020202020204" pitchFamily="34" charset="0"/>
              </a:rPr>
              <a:t>FRANCISCO GERARDO GUTIÉRREZ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+mj-lt"/>
                <a:cs typeface="Arial" panose="020B0604020202020204" pitchFamily="34" charset="0"/>
              </a:rPr>
              <a:t>OTRA02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+mj-lt"/>
                <a:cs typeface="Arial" panose="020B0604020202020204" pitchFamily="34" charset="0"/>
              </a:rPr>
              <a:t>JESÚS RAMOS SOLIS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+mj-lt"/>
                <a:cs typeface="Arial" panose="020B0604020202020204" pitchFamily="34" charset="0"/>
              </a:rPr>
              <a:t>OTRA01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+mj-lt"/>
                <a:cs typeface="Arial" panose="020B0604020202020204" pitchFamily="34" charset="0"/>
              </a:rPr>
              <a:t>JOSÉ ANTONIO RODRÍGUEZ ROMERO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+mj-lt"/>
                <a:cs typeface="Arial" panose="020B0604020202020204" pitchFamily="34" charset="0"/>
              </a:rPr>
              <a:t>OTRA08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+mj-lt"/>
                <a:cs typeface="Arial" panose="020B0604020202020204" pitchFamily="34" charset="0"/>
              </a:rPr>
              <a:t> AGUSTÍN RAFAEL GALLARDO POSADA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+mj-lt"/>
                <a:cs typeface="Arial" panose="020B0604020202020204" pitchFamily="34" charset="0"/>
              </a:rPr>
              <a:t>OTRA01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+mj-lt"/>
                <a:cs typeface="Arial" panose="020B0604020202020204" pitchFamily="34" charset="0"/>
              </a:rPr>
              <a:t>JOSÉ LUIS COVARRUBIAS VILLALOBOS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+mj-lt"/>
                <a:cs typeface="Arial" panose="020B0604020202020204" pitchFamily="34" charset="0"/>
              </a:rPr>
              <a:t>OTRA08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+mj-lt"/>
                <a:cs typeface="Arial" panose="020B0604020202020204" pitchFamily="34" charset="0"/>
              </a:rPr>
              <a:t>JOSÉ REYES NOLASCO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+mj-lt"/>
                <a:cs typeface="Arial" panose="020B0604020202020204" pitchFamily="34" charset="0"/>
              </a:rPr>
              <a:t>OTRA09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+mj-lt"/>
                <a:cs typeface="Arial" panose="020B0604020202020204" pitchFamily="34" charset="0"/>
              </a:rPr>
              <a:t>EUSEBIO URBINA RODRÍGUEZ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+mj-lt"/>
                <a:cs typeface="Arial" panose="020B0604020202020204" pitchFamily="34" charset="0"/>
              </a:rPr>
              <a:t>OTRA06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+mj-lt"/>
                <a:cs typeface="Arial" panose="020B0604020202020204" pitchFamily="34" charset="0"/>
              </a:rPr>
              <a:t>EDGAR IVÁN SANTILLÁN DE LOS SANTOS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+mj-lt"/>
                <a:cs typeface="Arial" panose="020B0604020202020204" pitchFamily="34" charset="0"/>
              </a:rPr>
              <a:t>OTRA08 </a:t>
            </a:r>
          </a:p>
        </p:txBody>
      </p:sp>
      <p:sp>
        <p:nvSpPr>
          <p:cNvPr id="24" name="23 Rectángulo redondeado"/>
          <p:cNvSpPr/>
          <p:nvPr/>
        </p:nvSpPr>
        <p:spPr>
          <a:xfrm>
            <a:off x="2298700" y="3068960"/>
            <a:ext cx="2165350" cy="3264719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5" name="24 Rectángulo redondeado"/>
          <p:cNvSpPr/>
          <p:nvPr/>
        </p:nvSpPr>
        <p:spPr>
          <a:xfrm>
            <a:off x="2375756" y="3153091"/>
            <a:ext cx="2124236" cy="3295306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5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a typeface="Calibri"/>
                <a:cs typeface="Arial" panose="020B0604020202020204" pitchFamily="34" charset="0"/>
              </a:rPr>
              <a:t>CHOFER DE CAMIÓN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a typeface="Calibri"/>
                <a:cs typeface="Arial" panose="020B0604020202020204" pitchFamily="34" charset="0"/>
              </a:rPr>
              <a:t>ATANACIO SANDOVAL DÁVILA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a typeface="Calibri"/>
                <a:cs typeface="Arial" panose="020B0604020202020204" pitchFamily="34" charset="0"/>
              </a:rPr>
              <a:t>OTRA08</a:t>
            </a:r>
            <a:endParaRPr lang="es-MX" sz="8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JORGE LUIS VILLALOBOS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a typeface="Calibri"/>
                <a:cs typeface="Arial" pitchFamily="34" charset="0"/>
              </a:rPr>
              <a:t>OTRA08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a typeface="Calibri"/>
                <a:cs typeface="Arial" pitchFamily="34" charset="0"/>
              </a:rPr>
              <a:t>AYUDANTE DE CAMIÓN</a:t>
            </a: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a typeface="Calibri"/>
                <a:cs typeface="Arial" pitchFamily="34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JORGE ALONSO CORONA VALERO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OTRA09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JESÚS ARTURO HERNÁNDEZ GRANADOS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OTRA09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JOSÉ JUAN LUCIO AGUIRRE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OTRA09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JORGE ALBERTO PÉREZ COVARRUBIAS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APRA01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JESÚS HUMBERTO SAUCEDO SEGOVIA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APRA01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JOSÉ BANDA VILLALOBOS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 panose="020B0604020202020204" pitchFamily="34" charset="0"/>
              </a:rPr>
              <a:t>OTRA09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a typeface="Calibri"/>
                <a:cs typeface="Times New Roman"/>
              </a:rPr>
              <a:t>ERNESTO ISMAEL DE LA ROSA ALVARADO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a typeface="Calibri"/>
                <a:cs typeface="Times New Roman"/>
              </a:rPr>
              <a:t>OTRA09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a typeface="Calibri"/>
                <a:cs typeface="Times New Roman"/>
              </a:rPr>
              <a:t>JUAN EDUARDO PARRA JUÁREZ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OTRA09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JOSÉ LUIS PARRA FAZ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OTRA08</a:t>
            </a:r>
          </a:p>
        </p:txBody>
      </p:sp>
      <p:cxnSp>
        <p:nvCxnSpPr>
          <p:cNvPr id="26" name="25 Conector recto"/>
          <p:cNvCxnSpPr/>
          <p:nvPr/>
        </p:nvCxnSpPr>
        <p:spPr>
          <a:xfrm>
            <a:off x="1116013" y="2924175"/>
            <a:ext cx="0" cy="12223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 flipV="1">
            <a:off x="1116013" y="2924175"/>
            <a:ext cx="6835775" cy="1905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5867400" y="2940050"/>
            <a:ext cx="0" cy="15716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6" name="35 Conector recto"/>
          <p:cNvCxnSpPr/>
          <p:nvPr/>
        </p:nvCxnSpPr>
        <p:spPr>
          <a:xfrm>
            <a:off x="3381375" y="2940050"/>
            <a:ext cx="0" cy="128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7" name="26 Rectángulo redondeado"/>
          <p:cNvSpPr/>
          <p:nvPr/>
        </p:nvSpPr>
        <p:spPr>
          <a:xfrm>
            <a:off x="3059832" y="2152054"/>
            <a:ext cx="3168352" cy="64807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JUAN ÁNGEL ROCAMONTES REYNA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RECOLECCIÓN DE BASURA Y MASCOTAS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a typeface="Calibri"/>
                <a:cs typeface="Times New Roman"/>
              </a:rPr>
              <a:t>OTRA03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6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79512" y="6525344"/>
            <a:ext cx="8856983" cy="2857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FECHA DE ACTUALIZACIÓN: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SEPTIEMBRE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2015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NOTA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NO SE TIENEN PUESTOS PÚBLICOS VACANTES AL MOMENTO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352928" cy="1143000"/>
          </a:xfrm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PRESIDENCIA </a:t>
            </a: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MUNICIPAL</a:t>
            </a: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ORGANIGRAMA DE LA SECRETARÍA</a:t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DE SERVICIOS MUNICIPALES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536490" y="1268760"/>
            <a:ext cx="3855120" cy="74959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9 Rectángulo redondeado"/>
          <p:cNvSpPr/>
          <p:nvPr/>
        </p:nvSpPr>
        <p:spPr>
          <a:xfrm>
            <a:off x="2605576" y="1340768"/>
            <a:ext cx="3898053" cy="79208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CLAUDIA ELIZABETH REYES MÉNDEZ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SECRETARIA DE SERVICIOS MUNICIPALES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DDRA01</a:t>
            </a:r>
          </a:p>
        </p:txBody>
      </p:sp>
      <p:cxnSp>
        <p:nvCxnSpPr>
          <p:cNvPr id="38" name="37 Conector recto"/>
          <p:cNvCxnSpPr/>
          <p:nvPr/>
        </p:nvCxnSpPr>
        <p:spPr>
          <a:xfrm>
            <a:off x="7951788" y="3270250"/>
            <a:ext cx="0" cy="42227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4608513" y="2133600"/>
            <a:ext cx="6350" cy="115411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44045" name="Imagen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333375"/>
            <a:ext cx="1655762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18 Rectángulo redondeado"/>
          <p:cNvSpPr/>
          <p:nvPr/>
        </p:nvSpPr>
        <p:spPr>
          <a:xfrm>
            <a:off x="4738042" y="3429000"/>
            <a:ext cx="2024586" cy="136815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1" name="20 Rectángulo redondeado"/>
          <p:cNvSpPr/>
          <p:nvPr/>
        </p:nvSpPr>
        <p:spPr>
          <a:xfrm>
            <a:off x="4793640" y="3496209"/>
            <a:ext cx="2082616" cy="1300943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ALMACENISTAS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cs typeface="Arial" pitchFamily="34" charset="0"/>
              </a:rPr>
              <a:t>ISRAEL PUGA LÓPEZ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cs typeface="Arial" pitchFamily="34" charset="0"/>
              </a:rPr>
              <a:t>OTRA02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cs typeface="Arial" pitchFamily="34" charset="0"/>
              </a:rPr>
              <a:t>EDGAR JULIO VÁZQUEZ GUTIÉRREZ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cs typeface="Arial" pitchFamily="34" charset="0"/>
              </a:rPr>
              <a:t>OTRA02</a:t>
            </a:r>
            <a:endParaRPr lang="es-MX" sz="5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33" name="32 Rectángulo redondeado"/>
          <p:cNvSpPr/>
          <p:nvPr/>
        </p:nvSpPr>
        <p:spPr>
          <a:xfrm>
            <a:off x="7011903" y="3425896"/>
            <a:ext cx="1910950" cy="273940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4" name="33 Rectángulo redondeado"/>
          <p:cNvSpPr/>
          <p:nvPr/>
        </p:nvSpPr>
        <p:spPr>
          <a:xfrm>
            <a:off x="2987824" y="2242592"/>
            <a:ext cx="2880320" cy="76528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9" name="38 Rectángulo redondeado"/>
          <p:cNvSpPr/>
          <p:nvPr/>
        </p:nvSpPr>
        <p:spPr>
          <a:xfrm>
            <a:off x="7083205" y="3502012"/>
            <a:ext cx="2060796" cy="266329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cs typeface="Times New Roman"/>
              </a:rPr>
              <a:t>AYUDANTES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Times New Roman"/>
              </a:rPr>
              <a:t>JUAN MANUEL GUTIÉRREZ HERNÁNDEZ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Times New Roman"/>
              </a:rPr>
              <a:t>OTRA089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Times New Roman"/>
              </a:rPr>
              <a:t>JOSÉ ALFREDO GALLEGOS SÁNCHEZ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Times New Roman"/>
              </a:rPr>
              <a:t>OTRA09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Times New Roman"/>
              </a:rPr>
              <a:t>ANTONIO GUADALUPE DE LA ROSA BERNAL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Times New Roman"/>
              </a:rPr>
              <a:t>OTRA09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Times New Roman"/>
              </a:rPr>
              <a:t>ALAN SAÚL PARRA RODRÍGUEZ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Times New Roman"/>
              </a:rPr>
              <a:t>OTRA09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Times New Roman"/>
              </a:rPr>
              <a:t>SERGIO MÉNDEZ AGUILAR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Times New Roman"/>
              </a:rPr>
              <a:t>OTRA05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Times New Roman"/>
              </a:rPr>
              <a:t>JOSÉ JOAQUÍN FUENTES RODRÍGUEZ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Times New Roman"/>
              </a:rPr>
              <a:t>OTRA09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Times New Roman"/>
              </a:rPr>
              <a:t>JOSÉ DÍAZ REYES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Times New Roman"/>
              </a:rPr>
              <a:t>APRA01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Times New Roman"/>
              </a:rPr>
              <a:t>FRANCISCO URBINA SALAZAR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Times New Roman"/>
              </a:rPr>
              <a:t>OTRA05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Times New Roman"/>
              </a:rPr>
              <a:t>LUIS FERNANDO ALEGRÍA GÁMEZ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Times New Roman"/>
              </a:rPr>
              <a:t>OTRA09</a:t>
            </a:r>
            <a:endParaRPr lang="es-MX" sz="5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20" name="19 Rectángulo redondeado"/>
          <p:cNvSpPr/>
          <p:nvPr/>
        </p:nvSpPr>
        <p:spPr>
          <a:xfrm>
            <a:off x="107504" y="3404641"/>
            <a:ext cx="2016224" cy="961467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2" name="21 Rectángulo redondeado"/>
          <p:cNvSpPr/>
          <p:nvPr/>
        </p:nvSpPr>
        <p:spPr>
          <a:xfrm>
            <a:off x="179512" y="3502013"/>
            <a:ext cx="2049103" cy="864095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a typeface="Calibri"/>
                <a:cs typeface="Arial" panose="020B0604020202020204" pitchFamily="34" charset="0"/>
              </a:rPr>
              <a:t>JESÚS OSWALDO SAUCEDO VITELA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a typeface="Calibri"/>
                <a:cs typeface="Arial" panose="020B0604020202020204" pitchFamily="34" charset="0"/>
              </a:rPr>
              <a:t>COORDINADOR AUXILIAR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a typeface="Calibri"/>
                <a:cs typeface="Arial" panose="020B0604020202020204" pitchFamily="34" charset="0"/>
              </a:rPr>
              <a:t>OTRA02 </a:t>
            </a:r>
          </a:p>
        </p:txBody>
      </p:sp>
      <p:sp>
        <p:nvSpPr>
          <p:cNvPr id="24" name="23 Rectángulo redondeado"/>
          <p:cNvSpPr/>
          <p:nvPr/>
        </p:nvSpPr>
        <p:spPr>
          <a:xfrm>
            <a:off x="2298700" y="3425898"/>
            <a:ext cx="2165350" cy="95157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cxnSp>
        <p:nvCxnSpPr>
          <p:cNvPr id="26" name="25 Conector recto"/>
          <p:cNvCxnSpPr/>
          <p:nvPr/>
        </p:nvCxnSpPr>
        <p:spPr>
          <a:xfrm>
            <a:off x="1116013" y="3270250"/>
            <a:ext cx="0" cy="21113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 flipV="1">
            <a:off x="1116013" y="3270250"/>
            <a:ext cx="6835775" cy="1746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5867400" y="3284538"/>
            <a:ext cx="0" cy="21272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6" name="35 Conector recto"/>
          <p:cNvCxnSpPr/>
          <p:nvPr/>
        </p:nvCxnSpPr>
        <p:spPr>
          <a:xfrm>
            <a:off x="3381375" y="3284538"/>
            <a:ext cx="0" cy="21272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7" name="26 Rectángulo redondeado"/>
          <p:cNvSpPr/>
          <p:nvPr/>
        </p:nvSpPr>
        <p:spPr>
          <a:xfrm>
            <a:off x="3059833" y="2348880"/>
            <a:ext cx="2952328" cy="64807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JUAN ÁNGEL ROCAMONTES REYNA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RECOLECCIÓN DE BASURA Y MASCOTAS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a typeface="Calibri"/>
                <a:cs typeface="Times New Roman"/>
              </a:rPr>
              <a:t>OTRA03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6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30" name="29 Rectángulo redondeado"/>
          <p:cNvSpPr/>
          <p:nvPr/>
        </p:nvSpPr>
        <p:spPr>
          <a:xfrm>
            <a:off x="2414947" y="3513372"/>
            <a:ext cx="2049103" cy="864095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a typeface="Calibri"/>
                <a:cs typeface="Arial" panose="020B0604020202020204" pitchFamily="34" charset="0"/>
              </a:rPr>
              <a:t>JOSÉ LUIS VÁZQUEZ GUTÍERREZ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a typeface="Calibri"/>
                <a:cs typeface="Arial" panose="020B0604020202020204" pitchFamily="34" charset="0"/>
              </a:rPr>
              <a:t>AUXILIAR DE OFICINA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a typeface="Calibri"/>
                <a:cs typeface="Arial" panose="020B0604020202020204" pitchFamily="34" charset="0"/>
              </a:rPr>
              <a:t>OTRA02 </a:t>
            </a:r>
          </a:p>
        </p:txBody>
      </p:sp>
      <p:sp>
        <p:nvSpPr>
          <p:cNvPr id="23" name="1 Título"/>
          <p:cNvSpPr txBox="1">
            <a:spLocks/>
          </p:cNvSpPr>
          <p:nvPr/>
        </p:nvSpPr>
        <p:spPr>
          <a:xfrm>
            <a:off x="179512" y="6525344"/>
            <a:ext cx="8856983" cy="2857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FECHA DE ACTUALIZACIÓN: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SEPTIEMBRE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2015    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NOTA: NO SE TIENEN PUESTOS PÚBLICOS VACANTES AL MOMENTO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352928" cy="1143000"/>
          </a:xfrm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PRESIDENCIA </a:t>
            </a: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MUNICIPAL</a:t>
            </a: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149701" y="2176986"/>
            <a:ext cx="8856982" cy="2980206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9 Rectángulo redondeado"/>
          <p:cNvSpPr/>
          <p:nvPr/>
        </p:nvSpPr>
        <p:spPr>
          <a:xfrm>
            <a:off x="336794" y="2296456"/>
            <a:ext cx="8470799" cy="264471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RESPONSABLE DE PUBLICAR LA INFORMACIÓN</a:t>
            </a:r>
            <a:r>
              <a:rPr lang="es-MX" sz="1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ROSA ELVA SAUCEDO AGUILAR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DIRECTORA DE TRANSPARENCIA Y FUNCIÓN PÚBLICA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4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4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RESPONSABLE DE GENERAR LA INFORMACIÓN: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DIRECTOR DE CADA DEPARTAMENTO</a:t>
            </a:r>
            <a:r>
              <a:rPr lang="es-MX" sz="1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es-MX" sz="11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5067" name="Imagen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333375"/>
            <a:ext cx="1655762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1 Título"/>
          <p:cNvSpPr txBox="1">
            <a:spLocks/>
          </p:cNvSpPr>
          <p:nvPr/>
        </p:nvSpPr>
        <p:spPr>
          <a:xfrm>
            <a:off x="179512" y="6525344"/>
            <a:ext cx="8856983" cy="2857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FECHA DE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ACTUALIZACIÓN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11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SEPTIEMBRE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2015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NOTA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NO SE TIENEN PUESTOS PÚBLICOS VACANTES AL MOMENTO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352928" cy="1143000"/>
          </a:xfrm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PRESIDENCIA </a:t>
            </a: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MUNICIPAL</a:t>
            </a: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149701" y="2176986"/>
            <a:ext cx="8856982" cy="2980206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9 Rectángulo redondeado"/>
          <p:cNvSpPr/>
          <p:nvPr/>
        </p:nvSpPr>
        <p:spPr>
          <a:xfrm>
            <a:off x="336794" y="2296456"/>
            <a:ext cx="8470799" cy="264471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REQUISITOS GENERALES PARA PUESTOS VACANTES: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MX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COPIA DE ACTA DE NACIMIENTO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MX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COPIA DE CREDENCIAL DE ELECTOR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MX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COPIA DE COMPROBANTE DE DOMICILIO</a:t>
            </a:r>
            <a:r>
              <a:rPr lang="es-MX" sz="11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(AGUA, LUZ O TELÉFONO)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MX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COPIA DE COMPROBANTE DEL ÚLTIMO GRADO DE ESTUDIOS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MX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COPIA DE CURRÍCULUM VITAE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MX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COPIA DE CURP</a:t>
            </a:r>
            <a:endParaRPr lang="es-MX" sz="11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6091" name="Imagen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333375"/>
            <a:ext cx="1655762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1 Título"/>
          <p:cNvSpPr txBox="1">
            <a:spLocks/>
          </p:cNvSpPr>
          <p:nvPr/>
        </p:nvSpPr>
        <p:spPr>
          <a:xfrm>
            <a:off x="179512" y="6525344"/>
            <a:ext cx="8856983" cy="2857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FECHA DE ACTUALIZACIÓN: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SEPTIEMBRE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2015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NOTA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NO SE TIENEN PUESTOS PÚBLICOS VACANTES AL MOMENTO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395536" y="60183"/>
            <a:ext cx="8352928" cy="92021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PRESIDENCIA MUNICIPAL</a:t>
            </a: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COMISIONES DE REGIDORES Y SÍNDICOS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250825" y="1700213"/>
          <a:ext cx="8713787" cy="4648203"/>
        </p:xfrm>
        <a:graphic>
          <a:graphicData uri="http://schemas.openxmlformats.org/drawingml/2006/table">
            <a:tbl>
              <a:tblPr/>
              <a:tblGrid>
                <a:gridCol w="4025833"/>
                <a:gridCol w="2974231"/>
                <a:gridCol w="1713723"/>
              </a:tblGrid>
              <a:tr h="42908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DESARROLLO RURAL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Jorge Alberto Muñiz Cruz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Presidente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718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Ing. Carlos  Alberto Valdez del Bosque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1er. Secretario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718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Ing. José Humberto García Zertuche 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Norma Irene Jaramillo Gómez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2do. Secretario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718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44143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DERECHOS HUMANOS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Norma Irene Jaramillo Gómez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Presidente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381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Lic. Ma. Concepción Guerrero Gabiño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Lic. Mónica Elizabeth Bustos de la Cerda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1er. Secretario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718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(Instituto Municipal  de la Mujer)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Paula Herrera Esparza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2do. Secretario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718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34477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TRANSPARENCIA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Ing. Alonso Mendoza Garza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Presidente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718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Juanita Herminia Gómez Mares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1er. Secretario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381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Rosa </a:t>
                      </a:r>
                      <a:r>
                        <a:rPr lang="pt-B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Elva</a:t>
                      </a:r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pt-B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Saucedo</a:t>
                      </a:r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Aguilar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Lic. Mónica Elizabeth Bustos de la Cerda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2do. Secretario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718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7571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GRUPOS VULNERABLES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Profra. María Elena Laguarda Aguirre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Presidente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662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Ignacio Cepeda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Norma Irene Jaramillo Gómez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1er. Secretario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662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Lic. </a:t>
                      </a:r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Dolores </a:t>
                      </a: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Flores </a:t>
                      </a:r>
                      <a:r>
                        <a:rPr lang="es-MX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Durón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José Manuel Dávila Rosales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2do. Secretario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718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7571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GOBERNACIÓN Y REGLAMENTOS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Hilario </a:t>
                      </a:r>
                      <a:r>
                        <a:rPr lang="es-MX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Durón</a:t>
                      </a:r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Hernández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Presidente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718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Ignacio Cepeda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75718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Lic. José Alberto González Gutiérrez (Jurídico)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María Argentina Orta Dávila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1er. Secretario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21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Lic. José María Morales Padilla (Secretario Ayuntamiento)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Ana Laura Flores Garza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2do. Secretario</a:t>
                      </a:r>
                    </a:p>
                  </a:txBody>
                  <a:tcPr marL="8055" marR="8055" marT="80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250825" y="1268413"/>
          <a:ext cx="8713789" cy="406400"/>
        </p:xfrm>
        <a:graphic>
          <a:graphicData uri="http://schemas.openxmlformats.org/drawingml/2006/table">
            <a:tbl>
              <a:tblPr/>
              <a:tblGrid>
                <a:gridCol w="4025835"/>
                <a:gridCol w="2974231"/>
                <a:gridCol w="1713723"/>
              </a:tblGrid>
              <a:tr h="21595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COMISIÓN</a:t>
                      </a:r>
                    </a:p>
                  </a:txBody>
                  <a:tcPr marL="9526" marR="9526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INTEGRANTES DE LA COMISIÓN</a:t>
                      </a:r>
                    </a:p>
                  </a:txBody>
                  <a:tcPr marL="9526" marR="9526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POSICIÓN ASIGNADA</a:t>
                      </a:r>
                    </a:p>
                  </a:txBody>
                  <a:tcPr marL="9526" marR="9526" marT="95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190442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6" marR="9526" marT="9522" marB="0" anchor="b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6" marR="9526" marT="9522" marB="0" anchor="b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6" marR="9526" marT="9522" marB="0" anchor="b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pic>
        <p:nvPicPr>
          <p:cNvPr id="6280" name="Imagen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88913"/>
            <a:ext cx="1657350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1 Título"/>
          <p:cNvSpPr txBox="1">
            <a:spLocks/>
          </p:cNvSpPr>
          <p:nvPr/>
        </p:nvSpPr>
        <p:spPr>
          <a:xfrm>
            <a:off x="179512" y="6525344"/>
            <a:ext cx="8856983" cy="2857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FECHA DE ACTUALIZACIÓN: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SEPTIEMBRE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2015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NOTA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NO SE TIENEN PUESTOS PÚBLICOS VACANTES AL MOMENTO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525129" y="1916832"/>
          <a:ext cx="7719279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352928" cy="1143000"/>
          </a:xfrm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PRESIDENCIA </a:t>
            </a: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MUNICIPAL</a:t>
            </a: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ORGANIGRAMA DEL DESPACHO DE ALCALDE 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4" name="Imagen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075" y="333375"/>
            <a:ext cx="16573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1 Título"/>
          <p:cNvSpPr txBox="1">
            <a:spLocks/>
          </p:cNvSpPr>
          <p:nvPr/>
        </p:nvSpPr>
        <p:spPr>
          <a:xfrm>
            <a:off x="179512" y="6525344"/>
            <a:ext cx="8856983" cy="2857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FECHA DE ACTUALIZACIÓN: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SEPTIEMBRE  DE 2015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NOTA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NO SE TIENEN PUESTOS PÚBLICOS VACANTES AL MOMENTO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2" name="81 Conector recto"/>
          <p:cNvCxnSpPr/>
          <p:nvPr/>
        </p:nvCxnSpPr>
        <p:spPr>
          <a:xfrm>
            <a:off x="5724525" y="1903413"/>
            <a:ext cx="0" cy="17621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1" name="80 Conector recto"/>
          <p:cNvCxnSpPr/>
          <p:nvPr/>
        </p:nvCxnSpPr>
        <p:spPr>
          <a:xfrm>
            <a:off x="3449638" y="1924050"/>
            <a:ext cx="0" cy="17462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0" name="79 Conector recto"/>
          <p:cNvCxnSpPr/>
          <p:nvPr/>
        </p:nvCxnSpPr>
        <p:spPr>
          <a:xfrm>
            <a:off x="1171575" y="1903413"/>
            <a:ext cx="0" cy="17621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7" name="76 Rectángulo redondeado"/>
          <p:cNvSpPr/>
          <p:nvPr/>
        </p:nvSpPr>
        <p:spPr>
          <a:xfrm>
            <a:off x="6948264" y="2072057"/>
            <a:ext cx="2124998" cy="746159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6" name="75 Rectángulo redondeado"/>
          <p:cNvSpPr/>
          <p:nvPr/>
        </p:nvSpPr>
        <p:spPr>
          <a:xfrm>
            <a:off x="4694900" y="2060182"/>
            <a:ext cx="2124998" cy="746159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5" name="74 Rectángulo redondeado"/>
          <p:cNvSpPr/>
          <p:nvPr/>
        </p:nvSpPr>
        <p:spPr>
          <a:xfrm>
            <a:off x="2313503" y="2060182"/>
            <a:ext cx="2124998" cy="746159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7" name="66 Rectángulo redondeado"/>
          <p:cNvSpPr/>
          <p:nvPr/>
        </p:nvSpPr>
        <p:spPr>
          <a:xfrm>
            <a:off x="71121" y="2034769"/>
            <a:ext cx="2124998" cy="746159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209" name="2 Rectángulo"/>
          <p:cNvSpPr>
            <a:spLocks noChangeArrowheads="1"/>
          </p:cNvSpPr>
          <p:nvPr/>
        </p:nvSpPr>
        <p:spPr bwMode="auto">
          <a:xfrm>
            <a:off x="63500" y="1125538"/>
            <a:ext cx="9144000" cy="548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MX" altLang="es-MX"/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395536" y="57257"/>
            <a:ext cx="8352928" cy="92021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PRESIDENCIA MUNICIPAL</a:t>
            </a:r>
          </a:p>
          <a:p>
            <a:pPr fontAlgn="auto">
              <a:spcAft>
                <a:spcPts val="0"/>
              </a:spcAft>
              <a:defRPr/>
            </a:pP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ORGANIGRAMA GENERAL DE </a:t>
            </a:r>
            <a:endParaRPr lang="es-MX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SECRETARÍA DEL AYUNTAMIENTO 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24" name="223 Conector recto"/>
          <p:cNvCxnSpPr/>
          <p:nvPr/>
        </p:nvCxnSpPr>
        <p:spPr>
          <a:xfrm>
            <a:off x="4592638" y="1773238"/>
            <a:ext cx="19050" cy="367188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8" name="227 Conector recto"/>
          <p:cNvCxnSpPr/>
          <p:nvPr/>
        </p:nvCxnSpPr>
        <p:spPr>
          <a:xfrm>
            <a:off x="1219200" y="4257675"/>
            <a:ext cx="6881813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4" name="143 Conector recto"/>
          <p:cNvCxnSpPr/>
          <p:nvPr/>
        </p:nvCxnSpPr>
        <p:spPr>
          <a:xfrm>
            <a:off x="8101013" y="3068638"/>
            <a:ext cx="0" cy="17462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5" name="144 Conector recto"/>
          <p:cNvCxnSpPr/>
          <p:nvPr/>
        </p:nvCxnSpPr>
        <p:spPr>
          <a:xfrm>
            <a:off x="1243013" y="4259263"/>
            <a:ext cx="0" cy="17462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6" name="145 Conector recto"/>
          <p:cNvCxnSpPr/>
          <p:nvPr/>
        </p:nvCxnSpPr>
        <p:spPr>
          <a:xfrm>
            <a:off x="3473450" y="4259263"/>
            <a:ext cx="0" cy="17462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7" name="146 Conector recto"/>
          <p:cNvCxnSpPr/>
          <p:nvPr/>
        </p:nvCxnSpPr>
        <p:spPr>
          <a:xfrm>
            <a:off x="5748338" y="4259263"/>
            <a:ext cx="0" cy="17462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8" name="147 Conector recto"/>
          <p:cNvCxnSpPr/>
          <p:nvPr/>
        </p:nvCxnSpPr>
        <p:spPr>
          <a:xfrm>
            <a:off x="8101013" y="4262438"/>
            <a:ext cx="0" cy="17462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4" name="33 Rectángulo redondeado"/>
          <p:cNvSpPr/>
          <p:nvPr/>
        </p:nvSpPr>
        <p:spPr>
          <a:xfrm>
            <a:off x="2987169" y="1052736"/>
            <a:ext cx="3368281" cy="64807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6" name="35 Rectángulo redondeado"/>
          <p:cNvSpPr/>
          <p:nvPr/>
        </p:nvSpPr>
        <p:spPr>
          <a:xfrm>
            <a:off x="3075927" y="1124744"/>
            <a:ext cx="3368281" cy="64807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JOSÉ MARÍA MORALES PADILLA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SECRETARIO DEL AYUNTAMIENTO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SCRA01</a:t>
            </a:r>
            <a:endParaRPr lang="es-MX" sz="1000" b="1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/>
          </a:p>
        </p:txBody>
      </p:sp>
      <p:sp>
        <p:nvSpPr>
          <p:cNvPr id="40" name="39 Rectángulo redondeado"/>
          <p:cNvSpPr/>
          <p:nvPr/>
        </p:nvSpPr>
        <p:spPr>
          <a:xfrm>
            <a:off x="186768" y="2113695"/>
            <a:ext cx="2029917" cy="811249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ALEJANDRO GONZÁLEZ FARÍAS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COORDINADOR DE GESTIÓN SOCIAL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CARA03 </a:t>
            </a:r>
          </a:p>
        </p:txBody>
      </p:sp>
      <p:sp>
        <p:nvSpPr>
          <p:cNvPr id="42" name="41 Rectángulo redondeado"/>
          <p:cNvSpPr/>
          <p:nvPr/>
        </p:nvSpPr>
        <p:spPr>
          <a:xfrm>
            <a:off x="2401838" y="2130646"/>
            <a:ext cx="2098154" cy="79429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MANUEL H. GIL VARA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ENLACE LEGISLATIVO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CARA04</a:t>
            </a:r>
          </a:p>
        </p:txBody>
      </p:sp>
      <p:sp>
        <p:nvSpPr>
          <p:cNvPr id="45" name="44 Rectángulo redondeado"/>
          <p:cNvSpPr/>
          <p:nvPr/>
        </p:nvSpPr>
        <p:spPr>
          <a:xfrm>
            <a:off x="4805343" y="2142203"/>
            <a:ext cx="2047163" cy="811249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CARLOS A. RODRÍGUEZ ALCANTAR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SECRETARIO PARTICULAR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CARA04</a:t>
            </a:r>
          </a:p>
        </p:txBody>
      </p:sp>
      <p:sp>
        <p:nvSpPr>
          <p:cNvPr id="46" name="45 Rectángulo redondeado"/>
          <p:cNvSpPr/>
          <p:nvPr/>
        </p:nvSpPr>
        <p:spPr>
          <a:xfrm>
            <a:off x="7072588" y="2142203"/>
            <a:ext cx="2035916" cy="78274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MAGALI LARA OVALLE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SECRETARIA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OTRA01</a:t>
            </a:r>
          </a:p>
        </p:txBody>
      </p:sp>
      <p:sp>
        <p:nvSpPr>
          <p:cNvPr id="47" name="46 Rectángulo redondeado"/>
          <p:cNvSpPr/>
          <p:nvPr/>
        </p:nvSpPr>
        <p:spPr>
          <a:xfrm>
            <a:off x="70738" y="3251577"/>
            <a:ext cx="2124998" cy="746159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8" name="47 Rectángulo redondeado"/>
          <p:cNvSpPr/>
          <p:nvPr/>
        </p:nvSpPr>
        <p:spPr>
          <a:xfrm>
            <a:off x="143509" y="3354636"/>
            <a:ext cx="2052228" cy="784787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LUIS A. ESTRADA PICENA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DIRECTOR DE SEGURIDAD PÚBLICA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DSPRA01</a:t>
            </a:r>
          </a:p>
        </p:txBody>
      </p:sp>
      <p:sp>
        <p:nvSpPr>
          <p:cNvPr id="50" name="49 Rectángulo redondeado"/>
          <p:cNvSpPr/>
          <p:nvPr/>
        </p:nvSpPr>
        <p:spPr>
          <a:xfrm>
            <a:off x="2329234" y="3258905"/>
            <a:ext cx="2124998" cy="746159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1" name="50 Rectángulo redondeado"/>
          <p:cNvSpPr/>
          <p:nvPr/>
        </p:nvSpPr>
        <p:spPr>
          <a:xfrm>
            <a:off x="4700198" y="3284984"/>
            <a:ext cx="2124998" cy="746159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2" name="51 Rectángulo redondeado"/>
          <p:cNvSpPr/>
          <p:nvPr/>
        </p:nvSpPr>
        <p:spPr>
          <a:xfrm>
            <a:off x="2407900" y="3344558"/>
            <a:ext cx="2052228" cy="784787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JAVIER SÁNCHEZ AGUIRRE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DIRECTOR DE PROTECCIÓN CIVIL y BOMBEROS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CARA0</a:t>
            </a:r>
            <a:r>
              <a:rPr lang="es-MX" sz="9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s-MX" sz="1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52 Rectángulo redondeado"/>
          <p:cNvSpPr/>
          <p:nvPr/>
        </p:nvSpPr>
        <p:spPr>
          <a:xfrm>
            <a:off x="6922087" y="3258905"/>
            <a:ext cx="2124998" cy="746159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4" name="53 Rectángulo redondeado"/>
          <p:cNvSpPr/>
          <p:nvPr/>
        </p:nvSpPr>
        <p:spPr>
          <a:xfrm>
            <a:off x="4824028" y="3354215"/>
            <a:ext cx="2052228" cy="784787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ROGELIO VÁZQUEZ SAUCEDO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DIRECTOR DE EDUCACIÓN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DDRA03</a:t>
            </a:r>
            <a:endParaRPr lang="es-MX" sz="1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54 Rectángulo redondeado"/>
          <p:cNvSpPr/>
          <p:nvPr/>
        </p:nvSpPr>
        <p:spPr>
          <a:xfrm>
            <a:off x="7024969" y="3364293"/>
            <a:ext cx="2052228" cy="784787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MA. DEL SOCORRO GUTIÉRREZ WITRÓN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DIRECTORA DE ATENCIÓN CIUDADANA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CARA03</a:t>
            </a:r>
          </a:p>
        </p:txBody>
      </p:sp>
      <p:sp>
        <p:nvSpPr>
          <p:cNvPr id="57" name="56 Rectángulo redondeado"/>
          <p:cNvSpPr/>
          <p:nvPr/>
        </p:nvSpPr>
        <p:spPr>
          <a:xfrm>
            <a:off x="4751258" y="5564802"/>
            <a:ext cx="2124998" cy="746159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0" name="59 Rectángulo redondeado"/>
          <p:cNvSpPr/>
          <p:nvPr/>
        </p:nvSpPr>
        <p:spPr>
          <a:xfrm>
            <a:off x="4860032" y="5649373"/>
            <a:ext cx="2052228" cy="861087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MIGUEL TORRES SALAS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DIRECTOR DE DEFENSORÍA JURÍDICA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CARA01</a:t>
            </a:r>
            <a:endParaRPr lang="es-MX" sz="7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64 Rectángulo redondeado"/>
          <p:cNvSpPr/>
          <p:nvPr/>
        </p:nvSpPr>
        <p:spPr>
          <a:xfrm>
            <a:off x="6911498" y="4439611"/>
            <a:ext cx="2124998" cy="746159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8" name="67 Rectángulo redondeado"/>
          <p:cNvSpPr/>
          <p:nvPr/>
        </p:nvSpPr>
        <p:spPr>
          <a:xfrm>
            <a:off x="7024656" y="4516420"/>
            <a:ext cx="2052228" cy="784787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J. ALBERTO GONZÁLEZ GUTIÉRREZ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DIRECTOR JURÍDICO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CARA</a:t>
            </a:r>
            <a:r>
              <a:rPr lang="es-MX" sz="105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01</a:t>
            </a:r>
            <a:endParaRPr lang="es-MX" sz="1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274" name="Imagen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88913"/>
            <a:ext cx="1657350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" name="61 Rectángulo redondeado"/>
          <p:cNvSpPr/>
          <p:nvPr/>
        </p:nvSpPr>
        <p:spPr>
          <a:xfrm>
            <a:off x="91687" y="4424327"/>
            <a:ext cx="2124998" cy="746159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3" name="62 Rectángulo redondeado"/>
          <p:cNvSpPr/>
          <p:nvPr/>
        </p:nvSpPr>
        <p:spPr>
          <a:xfrm>
            <a:off x="2356078" y="4424326"/>
            <a:ext cx="2124998" cy="746159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4" name="63 Rectángulo redondeado"/>
          <p:cNvSpPr/>
          <p:nvPr/>
        </p:nvSpPr>
        <p:spPr>
          <a:xfrm>
            <a:off x="214767" y="4516421"/>
            <a:ext cx="2052228" cy="784787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RICARDO R. DÁVILA BONILLA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DIRECTOR DE NUEVAS TECNOLOGÍAS Y REDES SOCIALES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CARA01</a:t>
            </a:r>
          </a:p>
        </p:txBody>
      </p:sp>
      <p:sp>
        <p:nvSpPr>
          <p:cNvPr id="66" name="65 Rectángulo redondeado"/>
          <p:cNvSpPr/>
          <p:nvPr/>
        </p:nvSpPr>
        <p:spPr>
          <a:xfrm>
            <a:off x="2469051" y="4516421"/>
            <a:ext cx="2052228" cy="784787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ALEJANDRA GARZA ROJAS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DIRECTORA DE COMUNICACIÓN SOCIAL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CARA01</a:t>
            </a:r>
            <a:endParaRPr lang="es-MX" sz="9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70 Rectángulo redondeado"/>
          <p:cNvSpPr/>
          <p:nvPr/>
        </p:nvSpPr>
        <p:spPr>
          <a:xfrm>
            <a:off x="4700198" y="4427129"/>
            <a:ext cx="2124998" cy="75864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3" name="72 Rectángulo redondeado"/>
          <p:cNvSpPr/>
          <p:nvPr/>
        </p:nvSpPr>
        <p:spPr>
          <a:xfrm>
            <a:off x="4808972" y="4516421"/>
            <a:ext cx="2052228" cy="784787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DONACIANO SANTIAGO MALPICA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DIRECTOR DE SERVICIOS CONCESIONADOS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CARA01</a:t>
            </a:r>
            <a:endParaRPr lang="es-MX" sz="9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55 Rectángulo redondeado"/>
          <p:cNvSpPr/>
          <p:nvPr/>
        </p:nvSpPr>
        <p:spPr>
          <a:xfrm>
            <a:off x="6965338" y="5589240"/>
            <a:ext cx="2124998" cy="746159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9" name="58 Rectángulo redondeado"/>
          <p:cNvSpPr/>
          <p:nvPr/>
        </p:nvSpPr>
        <p:spPr>
          <a:xfrm>
            <a:off x="7010421" y="5692173"/>
            <a:ext cx="2052228" cy="87095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CARLOS JAVIER FLORES TREVIÑO </a:t>
            </a:r>
            <a:endParaRPr lang="es-MX" sz="12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COORDINADOR </a:t>
            </a:r>
            <a:r>
              <a:rPr lang="es-MX" sz="9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 ARCHIVO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CARA04</a:t>
            </a:r>
            <a:endParaRPr lang="es-MX" sz="7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9" name="78 Conector recto"/>
          <p:cNvCxnSpPr/>
          <p:nvPr/>
        </p:nvCxnSpPr>
        <p:spPr>
          <a:xfrm>
            <a:off x="1171575" y="1916113"/>
            <a:ext cx="6880225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3" name="82 Conector recto"/>
          <p:cNvCxnSpPr/>
          <p:nvPr/>
        </p:nvCxnSpPr>
        <p:spPr>
          <a:xfrm>
            <a:off x="8050213" y="1893888"/>
            <a:ext cx="0" cy="17462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4" name="83 Conector recto"/>
          <p:cNvCxnSpPr/>
          <p:nvPr/>
        </p:nvCxnSpPr>
        <p:spPr>
          <a:xfrm>
            <a:off x="1231900" y="3090863"/>
            <a:ext cx="6880225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5" name="84 Conector recto"/>
          <p:cNvCxnSpPr/>
          <p:nvPr/>
        </p:nvCxnSpPr>
        <p:spPr>
          <a:xfrm>
            <a:off x="1243013" y="3089275"/>
            <a:ext cx="0" cy="17621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6" name="85 Conector recto"/>
          <p:cNvCxnSpPr/>
          <p:nvPr/>
        </p:nvCxnSpPr>
        <p:spPr>
          <a:xfrm>
            <a:off x="3521075" y="3109913"/>
            <a:ext cx="0" cy="17462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7" name="86 Conector recto"/>
          <p:cNvCxnSpPr/>
          <p:nvPr/>
        </p:nvCxnSpPr>
        <p:spPr>
          <a:xfrm>
            <a:off x="5795963" y="3089275"/>
            <a:ext cx="0" cy="17621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5" name="94 Conector recto"/>
          <p:cNvCxnSpPr/>
          <p:nvPr/>
        </p:nvCxnSpPr>
        <p:spPr>
          <a:xfrm>
            <a:off x="1263650" y="5445125"/>
            <a:ext cx="6881813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6" name="95 Conector recto"/>
          <p:cNvCxnSpPr/>
          <p:nvPr/>
        </p:nvCxnSpPr>
        <p:spPr>
          <a:xfrm>
            <a:off x="1287463" y="5446713"/>
            <a:ext cx="0" cy="17462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7" name="96 Conector recto"/>
          <p:cNvCxnSpPr/>
          <p:nvPr/>
        </p:nvCxnSpPr>
        <p:spPr>
          <a:xfrm>
            <a:off x="3517900" y="5446713"/>
            <a:ext cx="0" cy="17462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8" name="97 Conector recto"/>
          <p:cNvCxnSpPr/>
          <p:nvPr/>
        </p:nvCxnSpPr>
        <p:spPr>
          <a:xfrm>
            <a:off x="5792788" y="5446713"/>
            <a:ext cx="0" cy="17462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9" name="98 Conector recto"/>
          <p:cNvCxnSpPr/>
          <p:nvPr/>
        </p:nvCxnSpPr>
        <p:spPr>
          <a:xfrm>
            <a:off x="8145463" y="5449888"/>
            <a:ext cx="0" cy="17462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00" name="99 Rectángulo redondeado"/>
          <p:cNvSpPr/>
          <p:nvPr/>
        </p:nvSpPr>
        <p:spPr>
          <a:xfrm>
            <a:off x="2446147" y="5589240"/>
            <a:ext cx="2124998" cy="746159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1" name="100 Rectángulo redondeado"/>
          <p:cNvSpPr/>
          <p:nvPr/>
        </p:nvSpPr>
        <p:spPr>
          <a:xfrm>
            <a:off x="91687" y="5617696"/>
            <a:ext cx="2124998" cy="746159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2" name="101 Rectángulo redondeado"/>
          <p:cNvSpPr/>
          <p:nvPr/>
        </p:nvSpPr>
        <p:spPr>
          <a:xfrm>
            <a:off x="193086" y="5696579"/>
            <a:ext cx="2003033" cy="813881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CARLOS GÓMEZ DEL BOSQUE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DIRECTOR DE TENENCIA DE LA TIERRA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CARA02</a:t>
            </a:r>
            <a:endParaRPr lang="es-MX" sz="7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102 Rectángulo redondeado"/>
          <p:cNvSpPr/>
          <p:nvPr/>
        </p:nvSpPr>
        <p:spPr>
          <a:xfrm>
            <a:off x="2537597" y="5673342"/>
            <a:ext cx="2052228" cy="83711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FRANCISCO VÁZQUEZ RAMOS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EVALUACIÓN DE PERSONAL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CARA04</a:t>
            </a:r>
            <a:endParaRPr lang="es-MX" sz="7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1 Título"/>
          <p:cNvSpPr txBox="1">
            <a:spLocks/>
          </p:cNvSpPr>
          <p:nvPr/>
        </p:nvSpPr>
        <p:spPr>
          <a:xfrm>
            <a:off x="179512" y="6525344"/>
            <a:ext cx="8856983" cy="2857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FECHA DE ACTUALIZACIÓN: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SEPTIEMBRE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2015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NOTA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NO SE TIENEN PUESTOS PÚBLICOS VACANTES AL MOMENTO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" name="53 Conector recto"/>
          <p:cNvCxnSpPr/>
          <p:nvPr/>
        </p:nvCxnSpPr>
        <p:spPr>
          <a:xfrm flipH="1">
            <a:off x="4572000" y="2420938"/>
            <a:ext cx="0" cy="266382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>
            <a:off x="1400175" y="2651125"/>
            <a:ext cx="0" cy="27940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352928" cy="1143000"/>
          </a:xfrm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PRESIDENCIA </a:t>
            </a: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MUNICIPAL</a:t>
            </a: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ORGANIGRAMA DE </a:t>
            </a:r>
            <a:r>
              <a:rPr lang="es-MX" sz="12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SEGURIDAD </a:t>
            </a:r>
            <a:r>
              <a:rPr lang="es-MX" sz="1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PÚBLICA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666213" y="1425776"/>
            <a:ext cx="3711104" cy="88128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9 Rectángulo redondeado"/>
          <p:cNvSpPr/>
          <p:nvPr/>
        </p:nvSpPr>
        <p:spPr>
          <a:xfrm>
            <a:off x="2762178" y="1484784"/>
            <a:ext cx="3754037" cy="936104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600" b="1" kern="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LUIS A. ESTRADA PICENA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DIRECTOR DE SEGURIDAD PÚBLICA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DSPRA01</a:t>
            </a:r>
            <a:endParaRPr lang="es-MX" sz="1200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14 Rectángulo redondeado"/>
          <p:cNvSpPr/>
          <p:nvPr/>
        </p:nvSpPr>
        <p:spPr>
          <a:xfrm>
            <a:off x="3432812" y="3154043"/>
            <a:ext cx="2260204" cy="85264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0" name="19 Rectángulo redondeado"/>
          <p:cNvSpPr/>
          <p:nvPr/>
        </p:nvSpPr>
        <p:spPr>
          <a:xfrm>
            <a:off x="337128" y="3154043"/>
            <a:ext cx="2165019" cy="951825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2" name="21 Rectángulo redondeado"/>
          <p:cNvSpPr/>
          <p:nvPr/>
        </p:nvSpPr>
        <p:spPr>
          <a:xfrm>
            <a:off x="493575" y="3284984"/>
            <a:ext cx="2134209" cy="936104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6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SUBDIRECTORES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TOTAL DE ELEMENTOS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u="sng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2</a:t>
            </a:r>
            <a:endParaRPr lang="es-MX" sz="12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</p:txBody>
      </p:sp>
      <p:sp>
        <p:nvSpPr>
          <p:cNvPr id="23" name="22 Rectángulo redondeado"/>
          <p:cNvSpPr/>
          <p:nvPr/>
        </p:nvSpPr>
        <p:spPr>
          <a:xfrm>
            <a:off x="3569504" y="3284984"/>
            <a:ext cx="2226632" cy="90445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6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SUBOFICIALES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TOTAL DE ELEMENTOS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u="sng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1</a:t>
            </a:r>
            <a:endParaRPr lang="es-MX" sz="12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cxnSp>
        <p:nvCxnSpPr>
          <p:cNvPr id="30" name="29 Conector recto"/>
          <p:cNvCxnSpPr/>
          <p:nvPr/>
        </p:nvCxnSpPr>
        <p:spPr>
          <a:xfrm>
            <a:off x="1400175" y="2636838"/>
            <a:ext cx="6211888" cy="14287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8" name="37 Conector recto"/>
          <p:cNvCxnSpPr/>
          <p:nvPr/>
        </p:nvCxnSpPr>
        <p:spPr>
          <a:xfrm>
            <a:off x="7596188" y="2636838"/>
            <a:ext cx="15875" cy="244792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9243" name="Imagen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333375"/>
            <a:ext cx="1655762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18 Rectángulo redondeado"/>
          <p:cNvSpPr/>
          <p:nvPr/>
        </p:nvSpPr>
        <p:spPr>
          <a:xfrm>
            <a:off x="6413722" y="3154043"/>
            <a:ext cx="2260204" cy="799634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1" name="20 Rectángulo redondeado"/>
          <p:cNvSpPr/>
          <p:nvPr/>
        </p:nvSpPr>
        <p:spPr>
          <a:xfrm>
            <a:off x="6550414" y="3284984"/>
            <a:ext cx="2226632" cy="90445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6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POLICÍAS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TOTAL DE ELEMENTOS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u="sng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102</a:t>
            </a:r>
            <a:endParaRPr lang="es-MX" sz="12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25" name="24 Rectángulo redondeado"/>
          <p:cNvSpPr/>
          <p:nvPr/>
        </p:nvSpPr>
        <p:spPr>
          <a:xfrm>
            <a:off x="323528" y="4797152"/>
            <a:ext cx="2165019" cy="951825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7" name="26 Rectángulo redondeado"/>
          <p:cNvSpPr/>
          <p:nvPr/>
        </p:nvSpPr>
        <p:spPr>
          <a:xfrm>
            <a:off x="479975" y="4928093"/>
            <a:ext cx="2134209" cy="936104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6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POLICÍA 3/o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TOTAL DE ELEMENTOS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u="sng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34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</p:txBody>
      </p:sp>
      <p:sp>
        <p:nvSpPr>
          <p:cNvPr id="28" name="27 Rectángulo redondeado"/>
          <p:cNvSpPr/>
          <p:nvPr/>
        </p:nvSpPr>
        <p:spPr>
          <a:xfrm>
            <a:off x="3415093" y="4797152"/>
            <a:ext cx="2165019" cy="951825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9" name="28 Rectángulo redondeado"/>
          <p:cNvSpPr/>
          <p:nvPr/>
        </p:nvSpPr>
        <p:spPr>
          <a:xfrm>
            <a:off x="3563888" y="4928093"/>
            <a:ext cx="2134209" cy="936104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6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POLICÍA 2/o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TOTAL DE ELEMENTOS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u="sng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11</a:t>
            </a:r>
            <a:endParaRPr lang="es-MX" sz="12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</p:txBody>
      </p:sp>
      <p:sp>
        <p:nvSpPr>
          <p:cNvPr id="31" name="30 Rectángulo redondeado"/>
          <p:cNvSpPr/>
          <p:nvPr/>
        </p:nvSpPr>
        <p:spPr>
          <a:xfrm>
            <a:off x="6457808" y="4797152"/>
            <a:ext cx="2165019" cy="102383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3" name="32 Rectángulo redondeado"/>
          <p:cNvSpPr/>
          <p:nvPr/>
        </p:nvSpPr>
        <p:spPr>
          <a:xfrm>
            <a:off x="6614255" y="4928093"/>
            <a:ext cx="2134209" cy="936104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6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POLICÍA 1/o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TOTAL DE ELEMENTOS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u="sng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3</a:t>
            </a:r>
            <a:endParaRPr lang="es-MX" sz="12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</p:txBody>
      </p:sp>
      <p:sp>
        <p:nvSpPr>
          <p:cNvPr id="26" name="1 Título"/>
          <p:cNvSpPr txBox="1">
            <a:spLocks/>
          </p:cNvSpPr>
          <p:nvPr/>
        </p:nvSpPr>
        <p:spPr>
          <a:xfrm>
            <a:off x="179512" y="6525344"/>
            <a:ext cx="8856983" cy="2857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FECHA DE ACTUALIZACIÓN: 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SEPTIEMBRE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2015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NOTA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NO SE TIENEN PUESTOS PÚBLICOS VACANTES AL MOMENTO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352928" cy="1143000"/>
          </a:xfrm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z="1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PRESIDENCIA MUNICIPAL</a:t>
            </a:r>
            <a:b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ORGANIGRAMA DE </a:t>
            </a:r>
            <a:br>
              <a:rPr lang="es-MX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1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1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PROTECCIÓN CIVIL Y BOMBEROS</a:t>
            </a:r>
            <a:endParaRPr lang="es-MX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805112" y="1340768"/>
            <a:ext cx="3693630" cy="74959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9 Rectángulo redondeado"/>
          <p:cNvSpPr/>
          <p:nvPr/>
        </p:nvSpPr>
        <p:spPr>
          <a:xfrm>
            <a:off x="2906195" y="1484784"/>
            <a:ext cx="3754037" cy="792088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Times New Roman"/>
                <a:cs typeface="Times New Roman"/>
              </a:rPr>
              <a:t>FRANCISCO JAVIER SÁNCHEZ AGUIRRE</a:t>
            </a:r>
            <a:endParaRPr lang="es-MX" sz="14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 </a:t>
            </a: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Arial"/>
                <a:ea typeface="Calibri"/>
                <a:cs typeface="Times New Roman"/>
              </a:rPr>
              <a:t>DIRECTOR DE PROTECCIÓN CIVIL</a:t>
            </a:r>
            <a:endParaRPr lang="es-MX" sz="12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CARA01</a:t>
            </a:r>
            <a:endParaRPr lang="es-MX" sz="12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 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a typeface="Calibri"/>
              <a:cs typeface="Times New Roman"/>
            </a:endParaRPr>
          </a:p>
        </p:txBody>
      </p:sp>
      <p:sp>
        <p:nvSpPr>
          <p:cNvPr id="14" name="13 Rectángulo redondeado"/>
          <p:cNvSpPr/>
          <p:nvPr/>
        </p:nvSpPr>
        <p:spPr>
          <a:xfrm>
            <a:off x="1370802" y="3834184"/>
            <a:ext cx="3010345" cy="2098005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15 Rectángulo redondeado"/>
          <p:cNvSpPr/>
          <p:nvPr/>
        </p:nvSpPr>
        <p:spPr>
          <a:xfrm>
            <a:off x="4788024" y="3843957"/>
            <a:ext cx="2983680" cy="208823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9" name="28 Rectángulo redondeado"/>
          <p:cNvSpPr/>
          <p:nvPr/>
        </p:nvSpPr>
        <p:spPr>
          <a:xfrm>
            <a:off x="1474188" y="3917051"/>
            <a:ext cx="3096343" cy="209784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ÁREA ADMINISTRATIVA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50" b="1" dirty="0">
                <a:latin typeface="Arial"/>
                <a:ea typeface="Calibri"/>
                <a:cs typeface="Times New Roman"/>
              </a:rPr>
              <a:t>SECRETARIA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50" b="1" dirty="0">
              <a:latin typeface="Arial"/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50" b="1" dirty="0">
                <a:latin typeface="Arial"/>
                <a:ea typeface="Calibri"/>
                <a:cs typeface="Times New Roman"/>
              </a:rPr>
              <a:t>MARÍA DEL CONSUELO MARTÍNEZ BASALDÚA </a:t>
            </a:r>
            <a:endParaRPr lang="es-MX" sz="105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latin typeface="Arial"/>
                <a:ea typeface="Calibri"/>
                <a:cs typeface="Times New Roman"/>
              </a:rPr>
              <a:t> </a:t>
            </a: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OTRA02</a:t>
            </a:r>
            <a:endParaRPr lang="es-MX" sz="900" b="1" dirty="0">
              <a:solidFill>
                <a:srgbClr val="000000"/>
              </a:solidFill>
              <a:latin typeface="Arial"/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50" b="1" dirty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GERARDO IVÁN MENDOZA IBARRA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 smtClean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OTRA04</a:t>
            </a:r>
            <a:endParaRPr lang="es-MX" sz="900" b="1" dirty="0">
              <a:solidFill>
                <a:srgbClr val="000000"/>
              </a:solidFill>
              <a:latin typeface="Arial"/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latin typeface="Arial"/>
                <a:ea typeface="Calibri"/>
                <a:cs typeface="Times New Roman"/>
              </a:rPr>
              <a:t> </a:t>
            </a:r>
            <a:r>
              <a:rPr lang="es-MX" sz="1050" b="1" dirty="0">
                <a:latin typeface="Arial"/>
                <a:ea typeface="Calibri"/>
                <a:cs typeface="Times New Roman"/>
              </a:rPr>
              <a:t>ADRIANA BERENICE TORRES GARCÍA</a:t>
            </a:r>
            <a:endParaRPr lang="es-MX" sz="105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latin typeface="Arial"/>
                <a:ea typeface="Calibri"/>
                <a:cs typeface="Times New Roman"/>
              </a:rPr>
              <a:t> </a:t>
            </a:r>
            <a:r>
              <a:rPr lang="es-MX" sz="9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OTRA04</a:t>
            </a:r>
            <a:endParaRPr lang="es-MX" sz="900" b="1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000" b="1" dirty="0">
                <a:latin typeface="Arial"/>
                <a:ea typeface="Calibri"/>
                <a:cs typeface="Times New Roman"/>
              </a:rPr>
              <a:t> </a:t>
            </a:r>
            <a:endParaRPr lang="es-MX" sz="1000" b="1" dirty="0">
              <a:ea typeface="Calibri"/>
              <a:cs typeface="Times New Roman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800" b="1" dirty="0">
                <a:latin typeface="Arial"/>
                <a:ea typeface="Calibri"/>
                <a:cs typeface="Times New Roman"/>
              </a:rPr>
              <a:t>    </a:t>
            </a:r>
            <a:endParaRPr lang="es-MX" sz="500" dirty="0"/>
          </a:p>
        </p:txBody>
      </p:sp>
      <p:cxnSp>
        <p:nvCxnSpPr>
          <p:cNvPr id="31" name="30 Conector recto"/>
          <p:cNvCxnSpPr/>
          <p:nvPr/>
        </p:nvCxnSpPr>
        <p:spPr>
          <a:xfrm>
            <a:off x="3117850" y="3500438"/>
            <a:ext cx="2967038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4572000" y="2276475"/>
            <a:ext cx="0" cy="119856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9" name="38 Rectángulo redondeado"/>
          <p:cNvSpPr/>
          <p:nvPr/>
        </p:nvSpPr>
        <p:spPr>
          <a:xfrm>
            <a:off x="4927388" y="3917051"/>
            <a:ext cx="3028988" cy="2097840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latin typeface="Arial" pitchFamily="34" charset="0"/>
                <a:ea typeface="Calibri"/>
                <a:cs typeface="Arial" pitchFamily="34" charset="0"/>
              </a:rPr>
              <a:t>ÁREA OPERATIVA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latin typeface="Arial" pitchFamily="34" charset="0"/>
                <a:ea typeface="Calibri"/>
                <a:cs typeface="Arial" pitchFamily="34" charset="0"/>
              </a:rPr>
              <a:t>VERIFICADOR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100" b="1" dirty="0">
              <a:solidFill>
                <a:srgbClr val="00000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100" b="1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ELOY SANDOVAL RODRÍGUEZ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CARA06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PEDRO MORA VÁZQUEZ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OTRA04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LUIS COVARRUBIAS MONTOYA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OTRA05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ÁNGEL E. MACIAS VELÁZQUEZ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OTRA04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RICARDO SALDAÑA MONTIEL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900" b="1" dirty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OTRA04</a:t>
            </a:r>
            <a:endParaRPr lang="es-MX" sz="900" b="1" dirty="0">
              <a:latin typeface="Arial" pitchFamily="34" charset="0"/>
              <a:ea typeface="Calibri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/>
          </a:p>
        </p:txBody>
      </p:sp>
      <p:pic>
        <p:nvPicPr>
          <p:cNvPr id="10265" name="Imagen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333375"/>
            <a:ext cx="1655762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25 Rectángulo redondeado"/>
          <p:cNvSpPr/>
          <p:nvPr/>
        </p:nvSpPr>
        <p:spPr>
          <a:xfrm>
            <a:off x="5589417" y="2447694"/>
            <a:ext cx="2871015" cy="648072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shade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shade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7" name="26 Rectángulo redondeado"/>
          <p:cNvSpPr/>
          <p:nvPr/>
        </p:nvSpPr>
        <p:spPr>
          <a:xfrm>
            <a:off x="5721934" y="2519701"/>
            <a:ext cx="2954522" cy="693275"/>
          </a:xfrm>
          <a:prstGeom prst="roundRect">
            <a:avLst>
              <a:gd name="adj" fmla="val 10000"/>
            </a:avLst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Calibri"/>
                <a:cs typeface="Times New Roman"/>
              </a:rPr>
              <a:t>HÉCTOR E. JUÁREZ TÉLLEZ</a:t>
            </a:r>
            <a:endParaRPr lang="es-MX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latin typeface="Arial"/>
                <a:ea typeface="Calibri"/>
                <a:cs typeface="Times New Roman"/>
              </a:rPr>
              <a:t>CAPITÁN</a:t>
            </a:r>
            <a:endParaRPr lang="es-MX" sz="12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CARA06</a:t>
            </a:r>
            <a:endParaRPr lang="es-MX" sz="1200" b="1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400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 </a:t>
            </a:r>
            <a:endParaRPr lang="es-MX" sz="1200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dirty="0">
                <a:latin typeface="Arial"/>
                <a:ea typeface="Calibri"/>
                <a:cs typeface="Times New Roman"/>
              </a:rPr>
              <a:t> </a:t>
            </a:r>
            <a:endParaRPr lang="es-MX" sz="1100" dirty="0">
              <a:ea typeface="Calibri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200" b="1" dirty="0">
              <a:solidFill>
                <a:srgbClr val="000000"/>
              </a:solidFill>
              <a:latin typeface="Arial"/>
              <a:ea typeface="Times New Roman"/>
              <a:cs typeface="Times New Roman"/>
            </a:endParaRPr>
          </a:p>
          <a:p>
            <a:pPr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MX" sz="1100" dirty="0">
              <a:ea typeface="Calibri"/>
              <a:cs typeface="Times New Roman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000" dirty="0"/>
          </a:p>
        </p:txBody>
      </p:sp>
      <p:cxnSp>
        <p:nvCxnSpPr>
          <p:cNvPr id="34" name="33 Conector recto"/>
          <p:cNvCxnSpPr/>
          <p:nvPr/>
        </p:nvCxnSpPr>
        <p:spPr>
          <a:xfrm>
            <a:off x="3117850" y="3500438"/>
            <a:ext cx="0" cy="350837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6" name="35 Conector recto"/>
          <p:cNvCxnSpPr/>
          <p:nvPr/>
        </p:nvCxnSpPr>
        <p:spPr>
          <a:xfrm>
            <a:off x="6084888" y="3500438"/>
            <a:ext cx="0" cy="350837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" name="2 Conector recto"/>
          <p:cNvCxnSpPr/>
          <p:nvPr/>
        </p:nvCxnSpPr>
        <p:spPr>
          <a:xfrm>
            <a:off x="4572000" y="2781300"/>
            <a:ext cx="1017588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8" name="1 Título"/>
          <p:cNvSpPr txBox="1">
            <a:spLocks/>
          </p:cNvSpPr>
          <p:nvPr/>
        </p:nvSpPr>
        <p:spPr>
          <a:xfrm>
            <a:off x="179512" y="6525344"/>
            <a:ext cx="8856983" cy="2857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FECHA DE ACTUALIZACIÓN: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SEPTIEMBRE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2015 </a:t>
            </a:r>
            <a:r>
              <a:rPr lang="es-MX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NOTA</a:t>
            </a:r>
            <a:r>
              <a:rPr lang="es-MX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NO SE TIENEN PUESTOS PÚBLICOS VACANTES AL MOMENTO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tructura Orgánica Julio 201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Estructura Orgánica Julio 2015</Template>
  <TotalTime>383</TotalTime>
  <Words>4013</Words>
  <Application>Microsoft Office PowerPoint</Application>
  <PresentationFormat>Presentación en pantalla (4:3)</PresentationFormat>
  <Paragraphs>1504</Paragraphs>
  <Slides>43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43</vt:i4>
      </vt:variant>
    </vt:vector>
  </HeadingPairs>
  <TitlesOfParts>
    <vt:vector size="44" baseType="lpstr">
      <vt:lpstr>Estructura Orgánica Julio 2015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 PRESIDENCIA MUNICIPAL  ORGANIGRAMA DEL DESPACHO DE ALCALDE </vt:lpstr>
      <vt:lpstr>Presentación de PowerPoint</vt:lpstr>
      <vt:lpstr> PRESIDENCIA MUNICIPAL  ORGANIGRAMA DE  SEGURIDAD PÚBLICA</vt:lpstr>
      <vt:lpstr> PRESIDENCIA MUNICIPAL  ORGANIGRAMA DE   PROTECCIÓN CIVIL Y BOMBEROS</vt:lpstr>
      <vt:lpstr> PRESIDENCIA MUNICIPAL  ORGANIGRAMA DE  PROTECCIÓN CIVIL Y BOMBEROS</vt:lpstr>
      <vt:lpstr> PRESIDENCIA MUNICIPAL  ORGANIGRAMA DE LA DIRECCIÓN DE EDUCACIÓN</vt:lpstr>
      <vt:lpstr> PRESIDENCIA MUNICIPAL  ORGANIGRAMA DE  LA DIRECCIÓN DE ATENCIÓN CIUDADANA</vt:lpstr>
      <vt:lpstr> PRESIDENCIA MUNICIPAL  ORGANIGRAMA DE  LA DIRECCIÓN DE COMUNICACIÓN SOCIAL </vt:lpstr>
      <vt:lpstr> PRESIDENCIA MUNICIPAL  ORGANIGRAMA DE LA DIRECCIÓN DE  NUEVAS TECNOLOGÍAS Y REDES SOCIALES</vt:lpstr>
      <vt:lpstr> PRESIDENCIA MUNICIPAL  ORGANIGRAMA DE LA  DIRECCIÓN DE TENENCIA DE LA TIERRA</vt:lpstr>
      <vt:lpstr> PRESIDENCIA MUNICIPAL  ORGANIGRAMA DE  LA DIRECCIÓN DE SERVICIOS CONCESIONADOS </vt:lpstr>
      <vt:lpstr> PRESIDENCIA MUNICIPAL  ORGANIGRAMA DE  LA DIRECCIÓN DE DEFENSORÍA JURÍDICA</vt:lpstr>
      <vt:lpstr> PRESIDENCIA MUNICIPAL  ORGANIGRAMA DE  LA DIRECCIÓN DE JURÍDICO</vt:lpstr>
      <vt:lpstr> PRESIDENCIA MUNICIPAL  ORGANIGRAMA DE  ARCHIVO MUNICIPAL</vt:lpstr>
      <vt:lpstr> PRESIDENCIA MUNICIPAL  ORGANIGRAMA GENERAL DE TESORERÍA</vt:lpstr>
      <vt:lpstr> PRESIDENCIA MUNICIPAL  ORGANIGRAMA DE  LA DIRECCIÓN DE ADQUISICIONES</vt:lpstr>
      <vt:lpstr> PRESIDENCIA MUNICIPAL  ORGANIGRAMA DE  LA DIRECCIÓN DE SISTEMAS </vt:lpstr>
      <vt:lpstr> PRESIDENCIA MUNICIPAL  ORGANIGRAMA DE  LA DIRECCIÓN DE RECURSOS HUMANOS</vt:lpstr>
      <vt:lpstr> PRESIDENCIA MUNICIPAL  ORGANIGRAMA DE  LA DIRECCIÓN DE INGRESOS</vt:lpstr>
      <vt:lpstr> PRESIDENCIA MUNICIPAL  ORGANIGRAMA GENERAL DE  CONTRALORIA</vt:lpstr>
      <vt:lpstr> PRESIDENCIA MUNICIPAL  ORGANIGRAMA DE  LA DIRECCIÓN DE TRANSPARENCIA </vt:lpstr>
      <vt:lpstr> PRESIDENCIA MUNICIPAL  ORGANIGRAMA GENERAL DE LA  SECRETARÍA DE OBRAS PÚBLICAS </vt:lpstr>
      <vt:lpstr> PRESIDENCIA MUNICIPAL  ORGANIGRAMA GENERAL DE  LA SECRETARÍA DE OBRAS PÚBLICAS</vt:lpstr>
      <vt:lpstr> PRESIDENCIA MUNICIPAL  ORGANIGRAMA DE LA DIRECCIÓN   DE DESARROLLO URBANO Y CATASTRO</vt:lpstr>
      <vt:lpstr> PRESIDENCIA MUNICIPAL  ORGANIGRAMA DE LA  DIRECCIÓN DE ECOLOGÍA</vt:lpstr>
      <vt:lpstr> PRESIDENCIA MUNICIPAL  ORGANIGRAMA INTERNO DE LA  SECRETARÍA DE DESARROLLO SOCIAL</vt:lpstr>
      <vt:lpstr> PRESIDENCIA MUNICIPAL  ORGANIGRAMA DE LA DIRECCIÓN  DE DESARROLLO RURAL</vt:lpstr>
      <vt:lpstr> PRESIDENCIA MUNICIPAL  ORGANIGRAMA DE LA DIRECCIÓN DE CULTURA</vt:lpstr>
      <vt:lpstr> PRESIDENCIA MUNICIPAL  ORGANIGRAMA DE LA DIRECCIÓN DE DEPORTES</vt:lpstr>
      <vt:lpstr> PRESIDENCIA MUNICIPAL  ORGANIGRAMA DE LA DIRECCIÓN  DEL INSTITUTO MUNICIPAL DE LA MUJER</vt:lpstr>
      <vt:lpstr> PRESIDENCIA MUNICIPAL  ORGANIGRAMA DE LA  SECRETARÍA DE FOMENTO ECONÓMICO</vt:lpstr>
      <vt:lpstr> PRESIDENCIA MUNICIPAL  ORGANIGRAMA DE LA SECRETARÍA  DE SERVICIOS MUNICIPALES</vt:lpstr>
      <vt:lpstr> PRESIDENCIA MUNICIPAL  ORGANIGRAMA DE LA SECRETARÍA  DE SERVICIOS MUNICIPALES</vt:lpstr>
      <vt:lpstr> PRESIDENCIA MUNICIPAL  ORGANIGRAMA DE LA SECRETARÍA  DE SERVICIOS MUNICIPALES</vt:lpstr>
      <vt:lpstr> PRESIDENCIA MUNICIPAL  ORGANIGRAMA DE LA SECRETARÍA  DE SERVICIOS MUNICIPALES</vt:lpstr>
      <vt:lpstr> PRESIDENCIA MUNICIPAL  ORGANIGRAMA DE LA SECRETARÍA  DE SERVICIOS MUNICIPALES</vt:lpstr>
      <vt:lpstr> PRESIDENCIA MUNICIPAL  </vt:lpstr>
      <vt:lpstr> PRESIDENCIA MUNICIPAL 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Transparencia</dc:creator>
  <cp:lastModifiedBy>Transparencia</cp:lastModifiedBy>
  <cp:revision>23</cp:revision>
  <cp:lastPrinted>2015-09-02T15:26:59Z</cp:lastPrinted>
  <dcterms:created xsi:type="dcterms:W3CDTF">2015-08-14T17:32:22Z</dcterms:created>
  <dcterms:modified xsi:type="dcterms:W3CDTF">2015-09-15T13:40:39Z</dcterms:modified>
</cp:coreProperties>
</file>