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54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1CE6D7-5213-4954-B66A-425E71164EC2}" type="datetimeFigureOut">
              <a:rPr lang="es-MX" smtClean="0"/>
              <a:pPr/>
              <a:t>12/03/2014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B31ACA-2780-4A30-885F-7EC612194B4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B31ACA-2780-4A30-885F-7EC612194B45}" type="slidenum">
              <a:rPr lang="es-MX" smtClean="0"/>
              <a:pPr/>
              <a:t>1</a:t>
            </a:fld>
            <a:endParaRPr lang="es-MX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621B2-4AA9-4AA3-8945-75EFFECC528D}" type="datetimeFigureOut">
              <a:rPr lang="es-MX" smtClean="0"/>
              <a:pPr/>
              <a:t>12/03/2014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73841-09F9-46C3-A85C-7646F024237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621B2-4AA9-4AA3-8945-75EFFECC528D}" type="datetimeFigureOut">
              <a:rPr lang="es-MX" smtClean="0"/>
              <a:pPr/>
              <a:t>12/03/2014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73841-09F9-46C3-A85C-7646F024237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621B2-4AA9-4AA3-8945-75EFFECC528D}" type="datetimeFigureOut">
              <a:rPr lang="es-MX" smtClean="0"/>
              <a:pPr/>
              <a:t>12/03/2014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73841-09F9-46C3-A85C-7646F024237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621B2-4AA9-4AA3-8945-75EFFECC528D}" type="datetimeFigureOut">
              <a:rPr lang="es-MX" smtClean="0"/>
              <a:pPr/>
              <a:t>12/03/2014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73841-09F9-46C3-A85C-7646F024237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621B2-4AA9-4AA3-8945-75EFFECC528D}" type="datetimeFigureOut">
              <a:rPr lang="es-MX" smtClean="0"/>
              <a:pPr/>
              <a:t>12/03/2014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73841-09F9-46C3-A85C-7646F024237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621B2-4AA9-4AA3-8945-75EFFECC528D}" type="datetimeFigureOut">
              <a:rPr lang="es-MX" smtClean="0"/>
              <a:pPr/>
              <a:t>12/03/2014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73841-09F9-46C3-A85C-7646F024237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621B2-4AA9-4AA3-8945-75EFFECC528D}" type="datetimeFigureOut">
              <a:rPr lang="es-MX" smtClean="0"/>
              <a:pPr/>
              <a:t>12/03/2014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73841-09F9-46C3-A85C-7646F024237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621B2-4AA9-4AA3-8945-75EFFECC528D}" type="datetimeFigureOut">
              <a:rPr lang="es-MX" smtClean="0"/>
              <a:pPr/>
              <a:t>12/03/2014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73841-09F9-46C3-A85C-7646F024237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621B2-4AA9-4AA3-8945-75EFFECC528D}" type="datetimeFigureOut">
              <a:rPr lang="es-MX" smtClean="0"/>
              <a:pPr/>
              <a:t>12/03/2014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73841-09F9-46C3-A85C-7646F024237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621B2-4AA9-4AA3-8945-75EFFECC528D}" type="datetimeFigureOut">
              <a:rPr lang="es-MX" smtClean="0"/>
              <a:pPr/>
              <a:t>12/03/2014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73841-09F9-46C3-A85C-7646F024237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621B2-4AA9-4AA3-8945-75EFFECC528D}" type="datetimeFigureOut">
              <a:rPr lang="es-MX" smtClean="0"/>
              <a:pPr/>
              <a:t>12/03/2014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73841-09F9-46C3-A85C-7646F024237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8621B2-4AA9-4AA3-8945-75EFFECC528D}" type="datetimeFigureOut">
              <a:rPr lang="es-MX" smtClean="0"/>
              <a:pPr/>
              <a:t>12/03/2014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373841-09F9-46C3-A85C-7646F024237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2786051" y="571480"/>
            <a:ext cx="2714644" cy="2857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dirty="0" smtClean="0"/>
              <a:t>C. Víctor E. Rivera Sanmiguel</a:t>
            </a:r>
          </a:p>
          <a:p>
            <a:pPr algn="ctr"/>
            <a:r>
              <a:rPr lang="es-MX" sz="1000" dirty="0" smtClean="0"/>
              <a:t>Presidente Municipal</a:t>
            </a:r>
            <a:endParaRPr lang="es-MX" sz="1000" dirty="0"/>
          </a:p>
        </p:txBody>
      </p:sp>
      <p:sp>
        <p:nvSpPr>
          <p:cNvPr id="16" name="15 Rectángulo redondeado"/>
          <p:cNvSpPr/>
          <p:nvPr/>
        </p:nvSpPr>
        <p:spPr>
          <a:xfrm>
            <a:off x="142844" y="928670"/>
            <a:ext cx="2500331" cy="3571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dirty="0" smtClean="0"/>
              <a:t>C.P. </a:t>
            </a:r>
            <a:r>
              <a:rPr lang="es-MX" sz="1200" dirty="0" err="1" smtClean="0"/>
              <a:t>Yesenia</a:t>
            </a:r>
            <a:r>
              <a:rPr lang="es-MX" sz="1200" dirty="0" smtClean="0"/>
              <a:t> Ramos </a:t>
            </a:r>
            <a:r>
              <a:rPr lang="es-MX" sz="1200" dirty="0" err="1" smtClean="0"/>
              <a:t>Armendariz</a:t>
            </a:r>
            <a:endParaRPr lang="es-MX" sz="1200" dirty="0" smtClean="0"/>
          </a:p>
          <a:p>
            <a:pPr algn="ctr"/>
            <a:r>
              <a:rPr lang="es-MX" sz="1000" dirty="0" smtClean="0"/>
              <a:t>Tesorero Municipal</a:t>
            </a:r>
            <a:endParaRPr lang="es-MX" sz="1000" dirty="0"/>
          </a:p>
        </p:txBody>
      </p:sp>
      <p:sp>
        <p:nvSpPr>
          <p:cNvPr id="21" name="20 Rectángulo redondeado"/>
          <p:cNvSpPr/>
          <p:nvPr/>
        </p:nvSpPr>
        <p:spPr>
          <a:xfrm>
            <a:off x="5643570" y="928670"/>
            <a:ext cx="2500331" cy="3571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dirty="0" smtClean="0"/>
              <a:t>Lic. Adriana Y. Rodríguez Zapata</a:t>
            </a:r>
          </a:p>
          <a:p>
            <a:pPr algn="ctr"/>
            <a:r>
              <a:rPr lang="es-MX" sz="1000" dirty="0" smtClean="0"/>
              <a:t>Secretaria del Ayuntamiento</a:t>
            </a:r>
            <a:endParaRPr lang="es-MX" sz="1000" dirty="0"/>
          </a:p>
        </p:txBody>
      </p:sp>
      <p:sp>
        <p:nvSpPr>
          <p:cNvPr id="24" name="23 Rectángulo redondeado"/>
          <p:cNvSpPr/>
          <p:nvPr/>
        </p:nvSpPr>
        <p:spPr>
          <a:xfrm>
            <a:off x="5643570" y="1357298"/>
            <a:ext cx="2500331" cy="3571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dirty="0" err="1" smtClean="0"/>
              <a:t>Profr</a:t>
            </a:r>
            <a:r>
              <a:rPr lang="es-MX" sz="1200" dirty="0" smtClean="0"/>
              <a:t>. Arturo Barrios </a:t>
            </a:r>
            <a:r>
              <a:rPr lang="es-MX" sz="1200" dirty="0" err="1" smtClean="0"/>
              <a:t>Sifuentes</a:t>
            </a:r>
            <a:endParaRPr lang="es-MX" sz="1200" dirty="0" smtClean="0"/>
          </a:p>
          <a:p>
            <a:pPr algn="ctr"/>
            <a:r>
              <a:rPr lang="es-MX" sz="1000" dirty="0" smtClean="0"/>
              <a:t>Contralor Municipal</a:t>
            </a:r>
            <a:endParaRPr lang="es-MX" sz="1000" dirty="0"/>
          </a:p>
        </p:txBody>
      </p:sp>
      <p:sp>
        <p:nvSpPr>
          <p:cNvPr id="37" name="36 Rectángulo redondeado"/>
          <p:cNvSpPr/>
          <p:nvPr/>
        </p:nvSpPr>
        <p:spPr>
          <a:xfrm>
            <a:off x="142844" y="1928803"/>
            <a:ext cx="2500331" cy="3571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dirty="0" err="1" smtClean="0"/>
              <a:t>Profr</a:t>
            </a:r>
            <a:r>
              <a:rPr lang="es-MX" sz="1000" dirty="0" smtClean="0"/>
              <a:t>. Florencio Moya Ramírez</a:t>
            </a:r>
          </a:p>
          <a:p>
            <a:pPr algn="ctr"/>
            <a:r>
              <a:rPr lang="es-MX" sz="1000" dirty="0" smtClean="0"/>
              <a:t>Regidor de Educación y Cultura</a:t>
            </a:r>
            <a:endParaRPr lang="es-MX" sz="1000" dirty="0"/>
          </a:p>
        </p:txBody>
      </p:sp>
      <p:sp>
        <p:nvSpPr>
          <p:cNvPr id="38" name="37 Rectángulo redondeado"/>
          <p:cNvSpPr/>
          <p:nvPr/>
        </p:nvSpPr>
        <p:spPr>
          <a:xfrm>
            <a:off x="142845" y="3643314"/>
            <a:ext cx="2500331" cy="3571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dirty="0" smtClean="0"/>
              <a:t>C. Héctor Rivera Gómez</a:t>
            </a:r>
          </a:p>
          <a:p>
            <a:pPr algn="ctr"/>
            <a:r>
              <a:rPr lang="es-MX" sz="1000" dirty="0" smtClean="0"/>
              <a:t>Regidor de Obras Públicas</a:t>
            </a:r>
            <a:endParaRPr lang="es-MX" sz="1000" dirty="0"/>
          </a:p>
        </p:txBody>
      </p:sp>
      <p:sp>
        <p:nvSpPr>
          <p:cNvPr id="39" name="38 Rectángulo redondeado"/>
          <p:cNvSpPr/>
          <p:nvPr/>
        </p:nvSpPr>
        <p:spPr>
          <a:xfrm>
            <a:off x="142845" y="4714884"/>
            <a:ext cx="2500331" cy="3571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dirty="0" err="1" smtClean="0"/>
              <a:t>Profra</a:t>
            </a:r>
            <a:r>
              <a:rPr lang="es-MX" sz="1000" dirty="0" smtClean="0"/>
              <a:t>. Virginia </a:t>
            </a:r>
            <a:r>
              <a:rPr lang="es-MX" sz="1000" dirty="0" err="1" smtClean="0"/>
              <a:t>Ferriño</a:t>
            </a:r>
            <a:r>
              <a:rPr lang="es-MX" sz="1000" dirty="0" smtClean="0"/>
              <a:t>  García</a:t>
            </a:r>
          </a:p>
          <a:p>
            <a:pPr algn="ctr"/>
            <a:r>
              <a:rPr lang="es-MX" sz="1000" dirty="0" smtClean="0"/>
              <a:t>Regidora de Salud</a:t>
            </a:r>
            <a:endParaRPr lang="es-MX" sz="1000" dirty="0"/>
          </a:p>
        </p:txBody>
      </p:sp>
      <p:sp>
        <p:nvSpPr>
          <p:cNvPr id="40" name="39 Rectángulo redondeado"/>
          <p:cNvSpPr/>
          <p:nvPr/>
        </p:nvSpPr>
        <p:spPr>
          <a:xfrm>
            <a:off x="142845" y="2500306"/>
            <a:ext cx="2500331" cy="3571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dirty="0" smtClean="0"/>
              <a:t>C. </a:t>
            </a:r>
            <a:r>
              <a:rPr lang="es-MX" sz="1000" dirty="0" err="1" smtClean="0"/>
              <a:t>Lucelia</a:t>
            </a:r>
            <a:r>
              <a:rPr lang="es-MX" sz="1000" dirty="0" smtClean="0"/>
              <a:t> Rodríguez Santillana</a:t>
            </a:r>
          </a:p>
          <a:p>
            <a:pPr algn="ctr"/>
            <a:r>
              <a:rPr lang="es-MX" sz="1000" dirty="0" smtClean="0"/>
              <a:t>Regidor de Ecología y Deportes</a:t>
            </a:r>
            <a:endParaRPr lang="es-MX" sz="1000" dirty="0"/>
          </a:p>
        </p:txBody>
      </p:sp>
      <p:sp>
        <p:nvSpPr>
          <p:cNvPr id="41" name="40 Rectángulo redondeado"/>
          <p:cNvSpPr/>
          <p:nvPr/>
        </p:nvSpPr>
        <p:spPr>
          <a:xfrm>
            <a:off x="142845" y="4214818"/>
            <a:ext cx="2857520" cy="3571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dirty="0" smtClean="0"/>
              <a:t>C. Rolando García Barrios</a:t>
            </a:r>
          </a:p>
          <a:p>
            <a:pPr algn="ctr"/>
            <a:r>
              <a:rPr lang="es-MX" sz="1000" dirty="0" smtClean="0"/>
              <a:t>Regidor de Fomento Agropecuario y Agua Potable</a:t>
            </a:r>
            <a:endParaRPr lang="es-MX" sz="1000" dirty="0"/>
          </a:p>
        </p:txBody>
      </p:sp>
      <p:sp>
        <p:nvSpPr>
          <p:cNvPr id="42" name="41 Rectángulo redondeado"/>
          <p:cNvSpPr/>
          <p:nvPr/>
        </p:nvSpPr>
        <p:spPr>
          <a:xfrm>
            <a:off x="142845" y="5286388"/>
            <a:ext cx="2500331" cy="3571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dirty="0" err="1" smtClean="0"/>
              <a:t>Profr</a:t>
            </a:r>
            <a:r>
              <a:rPr lang="es-MX" sz="1000" dirty="0" smtClean="0"/>
              <a:t>. Rosalinda Arredondo Esquivel</a:t>
            </a:r>
          </a:p>
          <a:p>
            <a:pPr algn="ctr"/>
            <a:r>
              <a:rPr lang="es-MX" sz="1000" dirty="0" smtClean="0"/>
              <a:t>Regidora de Protección Civil</a:t>
            </a:r>
            <a:endParaRPr lang="es-MX" sz="1000" dirty="0"/>
          </a:p>
        </p:txBody>
      </p:sp>
      <p:sp>
        <p:nvSpPr>
          <p:cNvPr id="43" name="42 Rectángulo redondeado"/>
          <p:cNvSpPr/>
          <p:nvPr/>
        </p:nvSpPr>
        <p:spPr>
          <a:xfrm>
            <a:off x="142844" y="5857892"/>
            <a:ext cx="2500331" cy="3571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dirty="0" smtClean="0"/>
              <a:t>C. Margarita Vargas Torres</a:t>
            </a:r>
          </a:p>
          <a:p>
            <a:pPr algn="ctr"/>
            <a:r>
              <a:rPr lang="es-MX" sz="1000" dirty="0" smtClean="0"/>
              <a:t>Regidor de Alumbrado Público</a:t>
            </a:r>
            <a:endParaRPr lang="es-MX" sz="1000" dirty="0"/>
          </a:p>
        </p:txBody>
      </p:sp>
      <p:sp>
        <p:nvSpPr>
          <p:cNvPr id="44" name="43 Rectángulo redondeado"/>
          <p:cNvSpPr/>
          <p:nvPr/>
        </p:nvSpPr>
        <p:spPr>
          <a:xfrm>
            <a:off x="142845" y="3071810"/>
            <a:ext cx="2500331" cy="3571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dirty="0" smtClean="0"/>
              <a:t>Lic. Dora Olga Samaniego Verduzco</a:t>
            </a:r>
          </a:p>
          <a:p>
            <a:pPr algn="ctr"/>
            <a:r>
              <a:rPr lang="es-MX" sz="1000" dirty="0" smtClean="0"/>
              <a:t>Sindica Municipal</a:t>
            </a:r>
          </a:p>
        </p:txBody>
      </p:sp>
      <p:sp>
        <p:nvSpPr>
          <p:cNvPr id="45" name="44 Rectángulo redondeado"/>
          <p:cNvSpPr/>
          <p:nvPr/>
        </p:nvSpPr>
        <p:spPr>
          <a:xfrm>
            <a:off x="142844" y="6357958"/>
            <a:ext cx="2500331" cy="3571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dirty="0" smtClean="0"/>
              <a:t>C. Fernando Romo Martínez</a:t>
            </a:r>
          </a:p>
          <a:p>
            <a:pPr algn="ctr"/>
            <a:r>
              <a:rPr lang="es-MX" sz="1000" dirty="0" smtClean="0"/>
              <a:t>Síndico Fiscalizador</a:t>
            </a:r>
            <a:endParaRPr lang="es-MX" sz="1000" dirty="0"/>
          </a:p>
        </p:txBody>
      </p:sp>
      <p:cxnSp>
        <p:nvCxnSpPr>
          <p:cNvPr id="53" name="52 Conector angular"/>
          <p:cNvCxnSpPr>
            <a:stCxn id="4" idx="2"/>
            <a:endCxn id="37" idx="0"/>
          </p:cNvCxnSpPr>
          <p:nvPr/>
        </p:nvCxnSpPr>
        <p:spPr>
          <a:xfrm rot="5400000">
            <a:off x="2232407" y="17836"/>
            <a:ext cx="1071571" cy="2750363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83 Conector angular"/>
          <p:cNvCxnSpPr>
            <a:stCxn id="37" idx="2"/>
            <a:endCxn id="40" idx="0"/>
          </p:cNvCxnSpPr>
          <p:nvPr/>
        </p:nvCxnSpPr>
        <p:spPr>
          <a:xfrm rot="16200000" flipH="1">
            <a:off x="1285854" y="2393148"/>
            <a:ext cx="214313" cy="1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85 Conector angular"/>
          <p:cNvCxnSpPr>
            <a:stCxn id="40" idx="2"/>
            <a:endCxn id="44" idx="0"/>
          </p:cNvCxnSpPr>
          <p:nvPr/>
        </p:nvCxnSpPr>
        <p:spPr>
          <a:xfrm rot="5400000">
            <a:off x="1285854" y="2964653"/>
            <a:ext cx="214314" cy="15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87 Conector angular"/>
          <p:cNvCxnSpPr>
            <a:stCxn id="44" idx="2"/>
            <a:endCxn id="38" idx="0"/>
          </p:cNvCxnSpPr>
          <p:nvPr/>
        </p:nvCxnSpPr>
        <p:spPr>
          <a:xfrm rot="5400000">
            <a:off x="1285854" y="3536157"/>
            <a:ext cx="214314" cy="15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89 Conector angular"/>
          <p:cNvCxnSpPr>
            <a:stCxn id="38" idx="2"/>
            <a:endCxn id="41" idx="0"/>
          </p:cNvCxnSpPr>
          <p:nvPr/>
        </p:nvCxnSpPr>
        <p:spPr>
          <a:xfrm rot="16200000" flipH="1">
            <a:off x="1375151" y="4018364"/>
            <a:ext cx="214314" cy="178594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103 Rectángulo"/>
          <p:cNvSpPr/>
          <p:nvPr/>
        </p:nvSpPr>
        <p:spPr>
          <a:xfrm>
            <a:off x="3000364" y="2143116"/>
            <a:ext cx="2000264" cy="1428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dirty="0" smtClean="0"/>
              <a:t>Dir. Juanita Menchaca </a:t>
            </a:r>
            <a:r>
              <a:rPr lang="es-MX" sz="1000" dirty="0" err="1" smtClean="0"/>
              <a:t>Vazquez</a:t>
            </a:r>
            <a:endParaRPr lang="es-MX" sz="1000" dirty="0"/>
          </a:p>
        </p:txBody>
      </p:sp>
      <p:sp>
        <p:nvSpPr>
          <p:cNvPr id="107" name="106 Rectángulo"/>
          <p:cNvSpPr/>
          <p:nvPr/>
        </p:nvSpPr>
        <p:spPr>
          <a:xfrm>
            <a:off x="3000364" y="1928802"/>
            <a:ext cx="2000264" cy="1428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dirty="0" smtClean="0"/>
              <a:t>Dir. </a:t>
            </a:r>
            <a:r>
              <a:rPr lang="es-MX" sz="1000" dirty="0" err="1" smtClean="0"/>
              <a:t>Yudit</a:t>
            </a:r>
            <a:r>
              <a:rPr lang="es-MX" sz="1000" dirty="0" smtClean="0"/>
              <a:t> Zapata Rodríguez</a:t>
            </a:r>
            <a:endParaRPr lang="es-MX" sz="1000" dirty="0"/>
          </a:p>
        </p:txBody>
      </p:sp>
      <p:sp>
        <p:nvSpPr>
          <p:cNvPr id="111" name="110 Rectángulo"/>
          <p:cNvSpPr/>
          <p:nvPr/>
        </p:nvSpPr>
        <p:spPr>
          <a:xfrm>
            <a:off x="3000364" y="2500306"/>
            <a:ext cx="2000264" cy="1428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dirty="0" smtClean="0"/>
              <a:t>Dir. Luis Alberto Menchaca García</a:t>
            </a:r>
            <a:endParaRPr lang="es-MX" sz="1000" dirty="0"/>
          </a:p>
        </p:txBody>
      </p:sp>
      <p:sp>
        <p:nvSpPr>
          <p:cNvPr id="112" name="111 Rectángulo"/>
          <p:cNvSpPr/>
          <p:nvPr/>
        </p:nvSpPr>
        <p:spPr>
          <a:xfrm>
            <a:off x="3000364" y="2714620"/>
            <a:ext cx="2000264" cy="1428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dirty="0" smtClean="0"/>
              <a:t>Dir. Santiago Campos Rodríguez</a:t>
            </a:r>
            <a:endParaRPr lang="es-MX" sz="1000" dirty="0"/>
          </a:p>
        </p:txBody>
      </p:sp>
      <p:sp>
        <p:nvSpPr>
          <p:cNvPr id="113" name="112 Rectángulo"/>
          <p:cNvSpPr/>
          <p:nvPr/>
        </p:nvSpPr>
        <p:spPr>
          <a:xfrm>
            <a:off x="3000364" y="3165282"/>
            <a:ext cx="2000264" cy="1428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dirty="0" smtClean="0"/>
              <a:t>Dir. Abelardo Martínez Banda</a:t>
            </a:r>
            <a:endParaRPr lang="es-MX" sz="1000" dirty="0"/>
          </a:p>
        </p:txBody>
      </p:sp>
      <p:sp>
        <p:nvSpPr>
          <p:cNvPr id="114" name="113 Rectángulo"/>
          <p:cNvSpPr/>
          <p:nvPr/>
        </p:nvSpPr>
        <p:spPr>
          <a:xfrm>
            <a:off x="3000364" y="3643314"/>
            <a:ext cx="2000264" cy="1428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dirty="0" smtClean="0"/>
              <a:t>Dir. Juan Zamora Saucedo</a:t>
            </a:r>
            <a:endParaRPr lang="es-MX" sz="1000" dirty="0"/>
          </a:p>
        </p:txBody>
      </p:sp>
      <p:sp>
        <p:nvSpPr>
          <p:cNvPr id="115" name="114 Rectángulo"/>
          <p:cNvSpPr/>
          <p:nvPr/>
        </p:nvSpPr>
        <p:spPr>
          <a:xfrm>
            <a:off x="3000364" y="3857628"/>
            <a:ext cx="2143140" cy="1428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dirty="0" smtClean="0"/>
              <a:t>Dir. Ana Ernestina Rodríguez Noriega</a:t>
            </a:r>
            <a:endParaRPr lang="es-MX" sz="1000" dirty="0"/>
          </a:p>
        </p:txBody>
      </p:sp>
      <p:sp>
        <p:nvSpPr>
          <p:cNvPr id="116" name="115 Rectángulo"/>
          <p:cNvSpPr/>
          <p:nvPr/>
        </p:nvSpPr>
        <p:spPr>
          <a:xfrm>
            <a:off x="3269418" y="4214818"/>
            <a:ext cx="2000264" cy="1428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dirty="0" smtClean="0"/>
              <a:t>Dir. Alejandro Palos Carrillo</a:t>
            </a:r>
          </a:p>
        </p:txBody>
      </p:sp>
      <p:sp>
        <p:nvSpPr>
          <p:cNvPr id="117" name="116 Rectángulo"/>
          <p:cNvSpPr/>
          <p:nvPr/>
        </p:nvSpPr>
        <p:spPr>
          <a:xfrm>
            <a:off x="3286116" y="4429132"/>
            <a:ext cx="2000264" cy="1428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dirty="0" smtClean="0"/>
              <a:t>Dir. Rafael </a:t>
            </a:r>
            <a:r>
              <a:rPr lang="es-MX" sz="1000" dirty="0" err="1" smtClean="0"/>
              <a:t>Armendariz</a:t>
            </a:r>
            <a:r>
              <a:rPr lang="es-MX" sz="1000" dirty="0" smtClean="0"/>
              <a:t> Cabello</a:t>
            </a:r>
            <a:endParaRPr lang="es-MX" sz="1000" dirty="0"/>
          </a:p>
        </p:txBody>
      </p:sp>
      <p:sp>
        <p:nvSpPr>
          <p:cNvPr id="119" name="118 Rectángulo"/>
          <p:cNvSpPr/>
          <p:nvPr/>
        </p:nvSpPr>
        <p:spPr>
          <a:xfrm>
            <a:off x="2928926" y="4819373"/>
            <a:ext cx="2000264" cy="1428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dirty="0" smtClean="0"/>
              <a:t>Dir. </a:t>
            </a:r>
            <a:r>
              <a:rPr lang="es-MX" sz="1000" dirty="0" err="1" smtClean="0"/>
              <a:t>Maria</a:t>
            </a:r>
            <a:r>
              <a:rPr lang="es-MX" sz="1000" dirty="0" smtClean="0"/>
              <a:t> Yolanda Ramos </a:t>
            </a:r>
            <a:r>
              <a:rPr lang="es-MX" sz="1000" dirty="0" err="1" smtClean="0"/>
              <a:t>Olveda</a:t>
            </a:r>
            <a:endParaRPr lang="es-MX" sz="1000" dirty="0"/>
          </a:p>
        </p:txBody>
      </p:sp>
      <p:sp>
        <p:nvSpPr>
          <p:cNvPr id="120" name="119 Rectángulo"/>
          <p:cNvSpPr/>
          <p:nvPr/>
        </p:nvSpPr>
        <p:spPr>
          <a:xfrm>
            <a:off x="3000364" y="5390877"/>
            <a:ext cx="2000264" cy="1428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dirty="0" smtClean="0"/>
              <a:t>Dir. Jesús Moreno </a:t>
            </a:r>
            <a:r>
              <a:rPr lang="es-MX" sz="1000" dirty="0" err="1" smtClean="0"/>
              <a:t>Hernandez</a:t>
            </a:r>
            <a:endParaRPr lang="es-MX" sz="1000" dirty="0"/>
          </a:p>
        </p:txBody>
      </p:sp>
      <p:sp>
        <p:nvSpPr>
          <p:cNvPr id="126" name="125 Rectángulo"/>
          <p:cNvSpPr/>
          <p:nvPr/>
        </p:nvSpPr>
        <p:spPr>
          <a:xfrm>
            <a:off x="3000364" y="5962381"/>
            <a:ext cx="2000264" cy="1428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dirty="0" smtClean="0"/>
              <a:t>Dir. David Humberto Alonso Peña</a:t>
            </a:r>
            <a:endParaRPr lang="es-MX" sz="1000" dirty="0"/>
          </a:p>
        </p:txBody>
      </p:sp>
      <p:cxnSp>
        <p:nvCxnSpPr>
          <p:cNvPr id="129" name="128 Conector angular"/>
          <p:cNvCxnSpPr>
            <a:stCxn id="107" idx="1"/>
            <a:endCxn id="104" idx="1"/>
          </p:cNvCxnSpPr>
          <p:nvPr/>
        </p:nvCxnSpPr>
        <p:spPr>
          <a:xfrm rot="10800000" flipV="1">
            <a:off x="3000364" y="2000240"/>
            <a:ext cx="1588" cy="214314"/>
          </a:xfrm>
          <a:prstGeom prst="bentConnector3">
            <a:avLst>
              <a:gd name="adj1" fmla="val 14395466"/>
            </a:avLst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130 Conector angular"/>
          <p:cNvCxnSpPr>
            <a:stCxn id="111" idx="1"/>
            <a:endCxn id="112" idx="1"/>
          </p:cNvCxnSpPr>
          <p:nvPr/>
        </p:nvCxnSpPr>
        <p:spPr>
          <a:xfrm rot="10800000" flipV="1">
            <a:off x="3000364" y="2571744"/>
            <a:ext cx="1588" cy="214314"/>
          </a:xfrm>
          <a:prstGeom prst="bentConnector3">
            <a:avLst>
              <a:gd name="adj1" fmla="val 14395466"/>
            </a:avLst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132 Conector angular"/>
          <p:cNvCxnSpPr>
            <a:stCxn id="114" idx="1"/>
            <a:endCxn id="115" idx="1"/>
          </p:cNvCxnSpPr>
          <p:nvPr/>
        </p:nvCxnSpPr>
        <p:spPr>
          <a:xfrm rot="10800000" flipV="1">
            <a:off x="3000364" y="3714752"/>
            <a:ext cx="1588" cy="214314"/>
          </a:xfrm>
          <a:prstGeom prst="bentConnector3">
            <a:avLst>
              <a:gd name="adj1" fmla="val 14395466"/>
            </a:avLst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134 Conector angular"/>
          <p:cNvCxnSpPr>
            <a:stCxn id="116" idx="1"/>
            <a:endCxn id="117" idx="1"/>
          </p:cNvCxnSpPr>
          <p:nvPr/>
        </p:nvCxnSpPr>
        <p:spPr>
          <a:xfrm rot="10800000" flipH="1" flipV="1">
            <a:off x="3269418" y="4286256"/>
            <a:ext cx="16698" cy="214314"/>
          </a:xfrm>
          <a:prstGeom prst="bentConnector3">
            <a:avLst>
              <a:gd name="adj1" fmla="val -1369026"/>
            </a:avLst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136 Conector angular"/>
          <p:cNvCxnSpPr>
            <a:stCxn id="39" idx="3"/>
            <a:endCxn id="119" idx="1"/>
          </p:cNvCxnSpPr>
          <p:nvPr/>
        </p:nvCxnSpPr>
        <p:spPr>
          <a:xfrm flipV="1">
            <a:off x="2643176" y="4890811"/>
            <a:ext cx="285750" cy="2668"/>
          </a:xfrm>
          <a:prstGeom prst="bentConnector3">
            <a:avLst>
              <a:gd name="adj1" fmla="val 50000"/>
            </a:avLst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138 Conector angular"/>
          <p:cNvCxnSpPr>
            <a:stCxn id="42" idx="3"/>
            <a:endCxn id="120" idx="1"/>
          </p:cNvCxnSpPr>
          <p:nvPr/>
        </p:nvCxnSpPr>
        <p:spPr>
          <a:xfrm flipV="1">
            <a:off x="2643176" y="5462315"/>
            <a:ext cx="357188" cy="2668"/>
          </a:xfrm>
          <a:prstGeom prst="bentConnector3">
            <a:avLst>
              <a:gd name="adj1" fmla="val 50000"/>
            </a:avLst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140 Conector angular"/>
          <p:cNvCxnSpPr>
            <a:stCxn id="43" idx="3"/>
            <a:endCxn id="126" idx="1"/>
          </p:cNvCxnSpPr>
          <p:nvPr/>
        </p:nvCxnSpPr>
        <p:spPr>
          <a:xfrm flipV="1">
            <a:off x="2643175" y="6033819"/>
            <a:ext cx="357189" cy="2668"/>
          </a:xfrm>
          <a:prstGeom prst="bentConnector3">
            <a:avLst>
              <a:gd name="adj1" fmla="val 50000"/>
            </a:avLst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143 Conector angular"/>
          <p:cNvCxnSpPr>
            <a:stCxn id="39" idx="2"/>
            <a:endCxn id="42" idx="0"/>
          </p:cNvCxnSpPr>
          <p:nvPr/>
        </p:nvCxnSpPr>
        <p:spPr>
          <a:xfrm rot="5400000">
            <a:off x="1285854" y="5179231"/>
            <a:ext cx="214314" cy="15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145 Conector angular"/>
          <p:cNvCxnSpPr>
            <a:stCxn id="42" idx="2"/>
            <a:endCxn id="43" idx="0"/>
          </p:cNvCxnSpPr>
          <p:nvPr/>
        </p:nvCxnSpPr>
        <p:spPr>
          <a:xfrm rot="5400000">
            <a:off x="1285854" y="5750735"/>
            <a:ext cx="214314" cy="1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147 Conector angular"/>
          <p:cNvCxnSpPr>
            <a:stCxn id="43" idx="2"/>
            <a:endCxn id="45" idx="0"/>
          </p:cNvCxnSpPr>
          <p:nvPr/>
        </p:nvCxnSpPr>
        <p:spPr>
          <a:xfrm rot="5400000">
            <a:off x="1321572" y="6286520"/>
            <a:ext cx="142876" cy="15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160 Conector recto"/>
          <p:cNvCxnSpPr/>
          <p:nvPr/>
        </p:nvCxnSpPr>
        <p:spPr>
          <a:xfrm>
            <a:off x="2643174" y="2119494"/>
            <a:ext cx="14287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162 Conector recto"/>
          <p:cNvCxnSpPr/>
          <p:nvPr/>
        </p:nvCxnSpPr>
        <p:spPr>
          <a:xfrm>
            <a:off x="2643174" y="2685662"/>
            <a:ext cx="14287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163 Conector recto"/>
          <p:cNvCxnSpPr/>
          <p:nvPr/>
        </p:nvCxnSpPr>
        <p:spPr>
          <a:xfrm>
            <a:off x="2643174" y="3811972"/>
            <a:ext cx="14287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5" name="164 Rectángulo redondeado"/>
          <p:cNvSpPr/>
          <p:nvPr/>
        </p:nvSpPr>
        <p:spPr>
          <a:xfrm>
            <a:off x="5429256" y="2071678"/>
            <a:ext cx="2500331" cy="3571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dirty="0" smtClean="0"/>
              <a:t>C. Sonia García Santillana</a:t>
            </a:r>
          </a:p>
          <a:p>
            <a:pPr algn="ctr"/>
            <a:r>
              <a:rPr lang="es-MX" sz="1000" dirty="0" smtClean="0"/>
              <a:t>Presidenta del DIF</a:t>
            </a:r>
            <a:endParaRPr lang="es-MX" sz="1000" dirty="0"/>
          </a:p>
        </p:txBody>
      </p:sp>
      <p:sp>
        <p:nvSpPr>
          <p:cNvPr id="169" name="168 Rectángulo"/>
          <p:cNvSpPr/>
          <p:nvPr/>
        </p:nvSpPr>
        <p:spPr>
          <a:xfrm>
            <a:off x="5681957" y="2643182"/>
            <a:ext cx="2000264" cy="1428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dirty="0" smtClean="0"/>
              <a:t>Dir. Margarita Rivera Sanmiguel</a:t>
            </a:r>
            <a:endParaRPr lang="es-MX" sz="1000" dirty="0"/>
          </a:p>
        </p:txBody>
      </p:sp>
      <p:sp>
        <p:nvSpPr>
          <p:cNvPr id="170" name="169 CuadroTexto"/>
          <p:cNvSpPr txBox="1"/>
          <p:nvPr/>
        </p:nvSpPr>
        <p:spPr>
          <a:xfrm>
            <a:off x="2841914" y="71414"/>
            <a:ext cx="28730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ORGANIGRAMA MUNICIPAL</a:t>
            </a:r>
            <a:endParaRPr lang="es-MX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72" name="171 Conector recto"/>
          <p:cNvCxnSpPr>
            <a:stCxn id="16" idx="3"/>
            <a:endCxn id="21" idx="1"/>
          </p:cNvCxnSpPr>
          <p:nvPr/>
        </p:nvCxnSpPr>
        <p:spPr>
          <a:xfrm>
            <a:off x="2643175" y="1107265"/>
            <a:ext cx="3000395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173 Forma"/>
          <p:cNvCxnSpPr>
            <a:stCxn id="4" idx="2"/>
            <a:endCxn id="24" idx="1"/>
          </p:cNvCxnSpPr>
          <p:nvPr/>
        </p:nvCxnSpPr>
        <p:spPr>
          <a:xfrm rot="16200000" flipH="1">
            <a:off x="4554141" y="446463"/>
            <a:ext cx="678661" cy="1500197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175 Conector angular"/>
          <p:cNvCxnSpPr>
            <a:stCxn id="165" idx="2"/>
            <a:endCxn id="169" idx="0"/>
          </p:cNvCxnSpPr>
          <p:nvPr/>
        </p:nvCxnSpPr>
        <p:spPr>
          <a:xfrm rot="16200000" flipH="1">
            <a:off x="6573598" y="2534691"/>
            <a:ext cx="214314" cy="2667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177 Forma"/>
          <p:cNvCxnSpPr>
            <a:stCxn id="4" idx="2"/>
            <a:endCxn id="165" idx="0"/>
          </p:cNvCxnSpPr>
          <p:nvPr/>
        </p:nvCxnSpPr>
        <p:spPr>
          <a:xfrm rot="16200000" flipH="1">
            <a:off x="4804174" y="196430"/>
            <a:ext cx="1214446" cy="2536049"/>
          </a:xfrm>
          <a:prstGeom prst="bentConnector3">
            <a:avLst>
              <a:gd name="adj1" fmla="val 79029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195</Words>
  <Application>Microsoft Office PowerPoint</Application>
  <PresentationFormat>Presentación en pantalla (4:3)</PresentationFormat>
  <Paragraphs>43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PRESIDENCIA LAMADRID</dc:creator>
  <cp:lastModifiedBy>PRESIDENCIA LAMADRID</cp:lastModifiedBy>
  <cp:revision>7</cp:revision>
  <dcterms:created xsi:type="dcterms:W3CDTF">2014-03-12T19:21:40Z</dcterms:created>
  <dcterms:modified xsi:type="dcterms:W3CDTF">2014-03-12T20:23:51Z</dcterms:modified>
</cp:coreProperties>
</file>