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3623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1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848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4615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298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771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382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792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451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821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2253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726CB-38E1-4CF9-B4DD-E954BCD7BA21}" type="datetimeFigureOut">
              <a:rPr lang="es-ES" smtClean="0"/>
              <a:t>17/12/2021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56FCA-D1D5-463A-9350-90FB8BFE1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419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2.icai.org.mx/ipo/dependencia.php?dep=3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21177" y="1043608"/>
            <a:ext cx="4396055" cy="6577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Presidencia Municipal de Castaños, Coahuila</a:t>
            </a:r>
            <a:b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s-MX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Administración 2019-2021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Imagen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299062"/>
            <a:ext cx="1247263" cy="81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6956"/>
            <a:ext cx="1011679" cy="1057046"/>
          </a:xfrm>
          <a:prstGeom prst="rect">
            <a:avLst/>
          </a:prstGeom>
          <a:noFill/>
        </p:spPr>
      </p:pic>
      <p:sp>
        <p:nvSpPr>
          <p:cNvPr id="7" name="Subtítulo 2"/>
          <p:cNvSpPr txBox="1">
            <a:spLocks/>
          </p:cNvSpPr>
          <p:nvPr/>
        </p:nvSpPr>
        <p:spPr>
          <a:xfrm>
            <a:off x="476672" y="2555776"/>
            <a:ext cx="5936911" cy="4896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LEY DE ACCESO A LA INFORMACION PUBLICA Y LEY DE ACCESO A LA PROTECCION DE DATOS PERSONALES.</a:t>
            </a:r>
            <a:endParaRPr lang="es-MX" sz="140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Art.18    Fracción </a:t>
            </a:r>
            <a:r>
              <a:rPr lang="es-MX" sz="1400" dirty="0" smtClean="0">
                <a:solidFill>
                  <a:sysClr val="windowText" lastClr="000000"/>
                </a:solidFill>
                <a:latin typeface="Calibri" panose="020F0502020204030204"/>
              </a:rPr>
              <a:t>I</a:t>
            </a: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VINCULO DE TRANSPARNCIA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MX" sz="14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MEDIO DEL PRESENTE SE INFORMA QUE NUESTRO MUNICIPIO NO CUENTA CON UNA PAGINA PROPIA,</a:t>
            </a:r>
            <a:r>
              <a:rPr kumimoji="0" lang="es-MX" sz="1400" b="1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POR LO QUE ESTAMOS USANDO LA PLATAFORMA DE TRANSPARENCIA QUE NOS  PROPORCIONA EL ICAI PARA  ASI DAR CUMPLIMIENTO AL REQUERIMIENTO CORRESPONDIENTE.</a:t>
            </a:r>
          </a:p>
          <a:p>
            <a:pPr lvl="0">
              <a:defRPr/>
            </a:pPr>
            <a:r>
              <a:rPr lang="es-MX" sz="1400" b="1" dirty="0" smtClean="0">
                <a:solidFill>
                  <a:sysClr val="windowText" lastClr="000000"/>
                </a:solidFill>
                <a:hlinkClick r:id="rId4"/>
              </a:rPr>
              <a:t>http</a:t>
            </a:r>
            <a:r>
              <a:rPr lang="es-MX" sz="1400" b="1" dirty="0">
                <a:solidFill>
                  <a:sysClr val="windowText" lastClr="000000"/>
                </a:solidFill>
                <a:hlinkClick r:id="rId4"/>
              </a:rPr>
              <a:t>://</a:t>
            </a:r>
            <a:r>
              <a:rPr lang="es-MX" sz="1400" b="1" dirty="0" smtClean="0">
                <a:solidFill>
                  <a:sysClr val="windowText" lastClr="000000"/>
                </a:solidFill>
                <a:hlinkClick r:id="rId4"/>
              </a:rPr>
              <a:t>www2.icai.org.mx/ipo/dependencia.php?dep=36</a:t>
            </a:r>
            <a:endParaRPr lang="es-MX" sz="1400" b="1" dirty="0" smtClean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kumimoji="0" lang="es-MX" sz="1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MX" sz="14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1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Responsable de generar información: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Lic. </a:t>
            </a:r>
            <a:r>
              <a:rPr lang="es-MX" sz="1400" dirty="0" smtClean="0">
                <a:solidFill>
                  <a:sysClr val="windowText" lastClr="000000"/>
                </a:solidFill>
                <a:latin typeface="Calibri" panose="020F0502020204030204"/>
              </a:rPr>
              <a:t>Juanita Milagros Zamora Martínez</a:t>
            </a:r>
            <a:endParaRPr kumimoji="0" lang="es-MX" sz="140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Titular de Unidad de Transparencia.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Validación: </a:t>
            </a: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Unidad de Transparencia Municipal 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Fecha de Validación</a:t>
            </a: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s-MX" sz="1400" noProof="0" dirty="0" smtClean="0">
                <a:solidFill>
                  <a:sysClr val="windowText" lastClr="000000"/>
                </a:solidFill>
                <a:latin typeface="Calibri" panose="020F0502020204030204"/>
              </a:rPr>
              <a:t>05</a:t>
            </a: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/Enero/2022</a:t>
            </a: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937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102</Words>
  <Application>Microsoft Office PowerPoint</Application>
  <PresentationFormat>Presentación en pantalla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juanyzamora1982@hotmail.com</dc:creator>
  <cp:lastModifiedBy>juanyzamora1982@hotmail.com</cp:lastModifiedBy>
  <cp:revision>8</cp:revision>
  <dcterms:created xsi:type="dcterms:W3CDTF">2020-11-10T17:55:15Z</dcterms:created>
  <dcterms:modified xsi:type="dcterms:W3CDTF">2021-12-17T18:30:33Z</dcterms:modified>
</cp:coreProperties>
</file>