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6858000" cy="9144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252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6C2DD-D330-4571-B807-4A22E4F424A4}" type="datetimeFigureOut">
              <a:rPr lang="es-MX" smtClean="0"/>
              <a:t>30/03/2017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29EA4-1946-46A2-971D-98D2060CE9D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8623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EB5EA-E003-4C85-8417-422544BD50FC}" type="datetimeFigureOut">
              <a:rPr lang="es-MX" smtClean="0"/>
              <a:pPr/>
              <a:t>30/03/2017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0DE44-33F9-4EC6-BC5C-7BFB8C32D0F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48680" y="1115616"/>
            <a:ext cx="58326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b="1" i="1" dirty="0" smtClean="0">
              <a:solidFill>
                <a:schemeClr val="tx1"/>
              </a:solidFill>
              <a:latin typeface="Georgia" pitchFamily="18" charset="0"/>
            </a:endParaRPr>
          </a:p>
          <a:p>
            <a:r>
              <a:rPr lang="es-MX" b="1" i="1" dirty="0" smtClean="0">
                <a:solidFill>
                  <a:schemeClr val="tx1"/>
                </a:solidFill>
                <a:latin typeface="Georgia" pitchFamily="18" charset="0"/>
              </a:rPr>
              <a:t>Nombre del funcionario público encargado de la unidad de atención: </a:t>
            </a:r>
            <a:r>
              <a:rPr lang="es-MX" b="1" dirty="0" smtClean="0">
                <a:solidFill>
                  <a:schemeClr val="tx1"/>
                </a:solidFill>
                <a:latin typeface="Georgia" pitchFamily="18" charset="0"/>
              </a:rPr>
              <a:t> </a:t>
            </a:r>
          </a:p>
          <a:p>
            <a:r>
              <a:rPr lang="es-MX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es-MX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es-MX" b="1" u="sng" dirty="0" smtClean="0">
                <a:solidFill>
                  <a:schemeClr val="tx1"/>
                </a:solidFill>
                <a:latin typeface="Georgia" pitchFamily="18" charset="0"/>
              </a:rPr>
              <a:t>C. </a:t>
            </a:r>
            <a:r>
              <a:rPr lang="es-MX" b="1" u="sng" dirty="0" smtClean="0">
                <a:latin typeface="Georgia" pitchFamily="18" charset="0"/>
              </a:rPr>
              <a:t>Diana Victoria Saucedo </a:t>
            </a:r>
            <a:r>
              <a:rPr lang="es-MX" b="1" u="sng" dirty="0" err="1" smtClean="0">
                <a:latin typeface="Georgia" pitchFamily="18" charset="0"/>
              </a:rPr>
              <a:t>Gutierrez</a:t>
            </a:r>
            <a:r>
              <a:rPr lang="es-MX" dirty="0" smtClean="0">
                <a:solidFill>
                  <a:schemeClr val="tx1"/>
                </a:solidFill>
              </a:rPr>
              <a:t/>
            </a:r>
            <a:br>
              <a:rPr lang="es-MX" dirty="0" smtClean="0">
                <a:solidFill>
                  <a:schemeClr val="tx1"/>
                </a:solidFill>
              </a:rPr>
            </a:br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548680" y="3059832"/>
            <a:ext cx="5832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i="1" dirty="0" smtClean="0">
                <a:solidFill>
                  <a:schemeClr val="tx1"/>
                </a:solidFill>
                <a:latin typeface="Georgia" pitchFamily="18" charset="0"/>
              </a:rPr>
              <a:t>Domicilio oficial de la unidad de atención:</a:t>
            </a:r>
            <a:r>
              <a:rPr lang="es-MX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es-MX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es-MX" b="1" dirty="0" smtClean="0">
                <a:solidFill>
                  <a:schemeClr val="tx1"/>
                </a:solidFill>
                <a:latin typeface="Georgia" pitchFamily="18" charset="0"/>
              </a:rPr>
              <a:t> </a:t>
            </a:r>
            <a:r>
              <a:rPr lang="es-MX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es-MX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es-MX" b="1" u="sng" dirty="0" smtClean="0">
                <a:latin typeface="Georgia" pitchFamily="18" charset="0"/>
              </a:rPr>
              <a:t>Avenida </a:t>
            </a:r>
            <a:r>
              <a:rPr lang="es-MX" b="1" u="sng" dirty="0" err="1" smtClean="0">
                <a:latin typeface="Georgia" pitchFamily="18" charset="0"/>
              </a:rPr>
              <a:t>Roman</a:t>
            </a:r>
            <a:r>
              <a:rPr lang="es-MX" b="1" u="sng" dirty="0" smtClean="0">
                <a:latin typeface="Georgia" pitchFamily="18" charset="0"/>
              </a:rPr>
              <a:t> Cepeda # 198 </a:t>
            </a:r>
            <a:r>
              <a:rPr lang="es-MX" b="1" u="sng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es-MX" dirty="0" smtClean="0">
                <a:solidFill>
                  <a:schemeClr val="tx1"/>
                </a:solidFill>
              </a:rPr>
              <a:t/>
            </a:r>
            <a:br>
              <a:rPr lang="es-MX" dirty="0" smtClean="0">
                <a:solidFill>
                  <a:schemeClr val="tx1"/>
                </a:solidFill>
              </a:rPr>
            </a:b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548680" y="4656782"/>
            <a:ext cx="5832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i="1" dirty="0" smtClean="0">
                <a:solidFill>
                  <a:schemeClr val="tx1"/>
                </a:solidFill>
                <a:latin typeface="Georgia" pitchFamily="18" charset="0"/>
              </a:rPr>
              <a:t>Teléfono oficial y extensión en su caso:</a:t>
            </a:r>
            <a:r>
              <a:rPr lang="es-MX" i="1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es-MX" i="1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es-MX" b="1" dirty="0" smtClean="0">
                <a:solidFill>
                  <a:schemeClr val="tx1"/>
                </a:solidFill>
                <a:latin typeface="Georgia" pitchFamily="18" charset="0"/>
              </a:rPr>
              <a:t> </a:t>
            </a:r>
            <a:r>
              <a:rPr lang="es-MX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es-MX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es-MX" b="1" u="sng" dirty="0" smtClean="0">
                <a:solidFill>
                  <a:schemeClr val="tx1"/>
                </a:solidFill>
                <a:latin typeface="Georgia" pitchFamily="18" charset="0"/>
              </a:rPr>
              <a:t>(844) 483 00 </a:t>
            </a:r>
            <a:r>
              <a:rPr lang="es-MX" b="1" u="sng" dirty="0" smtClean="0">
                <a:latin typeface="Georgia" pitchFamily="18" charset="0"/>
              </a:rPr>
              <a:t>78</a:t>
            </a:r>
            <a:endParaRPr lang="es-MX" dirty="0">
              <a:latin typeface="Georgia" pitchFamily="18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48680" y="5952926"/>
            <a:ext cx="5832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i="1" dirty="0" smtClean="0">
                <a:solidFill>
                  <a:schemeClr val="tx1"/>
                </a:solidFill>
                <a:latin typeface="Georgia" pitchFamily="18" charset="0"/>
              </a:rPr>
              <a:t>Dirección electrónica oficial:</a:t>
            </a:r>
            <a:r>
              <a:rPr lang="es-MX" i="1" dirty="0" smtClean="0">
                <a:solidFill>
                  <a:schemeClr val="tx1"/>
                </a:solidFill>
                <a:latin typeface="Georgia" pitchFamily="18" charset="0"/>
              </a:rPr>
              <a:t/>
            </a:r>
            <a:br>
              <a:rPr lang="es-MX" i="1" dirty="0" smtClean="0">
                <a:solidFill>
                  <a:schemeClr val="tx1"/>
                </a:solidFill>
                <a:latin typeface="Georgia" pitchFamily="18" charset="0"/>
              </a:rPr>
            </a:br>
            <a:r>
              <a:rPr lang="es-MX" b="1" i="1" dirty="0" smtClean="0">
                <a:latin typeface="Georgia" pitchFamily="18" charset="0"/>
              </a:rPr>
              <a:t> </a:t>
            </a:r>
            <a:r>
              <a:rPr lang="es-MX" dirty="0" smtClean="0">
                <a:latin typeface="Georgia" pitchFamily="18" charset="0"/>
              </a:rPr>
              <a:t/>
            </a:r>
            <a:br>
              <a:rPr lang="es-MX" dirty="0" smtClean="0">
                <a:latin typeface="Georgia" pitchFamily="18" charset="0"/>
              </a:rPr>
            </a:br>
            <a:r>
              <a:rPr lang="es-MX" b="1" u="sng" dirty="0" smtClean="0">
                <a:latin typeface="Georgia" pitchFamily="18" charset="0"/>
              </a:rPr>
              <a:t>simasarteaga@hotmail.com</a:t>
            </a:r>
            <a:endParaRPr lang="es-MX" u="sng" dirty="0">
              <a:latin typeface="Georgia" pitchFamily="18" charset="0"/>
            </a:endParaRPr>
          </a:p>
        </p:txBody>
      </p:sp>
      <p:pic>
        <p:nvPicPr>
          <p:cNvPr id="7" name="6 Imagen" descr="log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48880" y="179512"/>
            <a:ext cx="1646606" cy="10933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8680" y="611561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Georgia" pitchFamily="18" charset="0"/>
              </a:rPr>
              <a:t>Fotografía </a:t>
            </a:r>
            <a:r>
              <a:rPr lang="es-MX" b="1" dirty="0">
                <a:latin typeface="Georgia" pitchFamily="18" charset="0"/>
              </a:rPr>
              <a:t>del </a:t>
            </a:r>
            <a:r>
              <a:rPr lang="es-MX" b="1" dirty="0" smtClean="0">
                <a:latin typeface="Georgia" pitchFamily="18" charset="0"/>
              </a:rPr>
              <a:t>Encargado </a:t>
            </a:r>
            <a:r>
              <a:rPr lang="es-MX" b="1" dirty="0">
                <a:latin typeface="Georgia" pitchFamily="18" charset="0"/>
              </a:rPr>
              <a:t>de la </a:t>
            </a:r>
            <a:r>
              <a:rPr lang="es-MX" b="1" dirty="0" smtClean="0">
                <a:latin typeface="Georgia" pitchFamily="18" charset="0"/>
              </a:rPr>
              <a:t>Unidad </a:t>
            </a:r>
            <a:r>
              <a:rPr lang="es-MX" b="1" dirty="0">
                <a:latin typeface="Georgia" pitchFamily="18" charset="0"/>
              </a:rPr>
              <a:t>de </a:t>
            </a:r>
            <a:r>
              <a:rPr lang="es-MX" b="1" dirty="0" smtClean="0">
                <a:latin typeface="Georgia" pitchFamily="18" charset="0"/>
              </a:rPr>
              <a:t>Atención:</a:t>
            </a:r>
            <a:endParaRPr lang="es-MX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48680" y="3707904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latin typeface="Georgia" pitchFamily="18" charset="0"/>
              </a:rPr>
              <a:t>Comité de Transparencia</a:t>
            </a:r>
            <a:endParaRPr lang="es-MX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980728" y="4355976"/>
            <a:ext cx="5040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u="sng" dirty="0" smtClean="0">
                <a:latin typeface="Georgia" pitchFamily="18" charset="0"/>
              </a:rPr>
              <a:t>PRESIDENTE</a:t>
            </a:r>
            <a:endParaRPr lang="es-MX" dirty="0" smtClean="0">
              <a:latin typeface="Georgia" pitchFamily="18" charset="0"/>
            </a:endParaRPr>
          </a:p>
          <a:p>
            <a:r>
              <a:rPr lang="es-ES" b="1" dirty="0" smtClean="0">
                <a:latin typeface="Georgia" pitchFamily="18" charset="0"/>
              </a:rPr>
              <a:t>C. </a:t>
            </a:r>
            <a:r>
              <a:rPr lang="es-MX" b="1" dirty="0" smtClean="0">
                <a:latin typeface="Georgia" pitchFamily="18" charset="0"/>
              </a:rPr>
              <a:t>Diana Victoria Saucedo Gutiérrez</a:t>
            </a:r>
            <a:endParaRPr lang="es-MX" dirty="0" smtClean="0">
              <a:latin typeface="Georgia" pitchFamily="18" charset="0"/>
            </a:endParaRPr>
          </a:p>
          <a:p>
            <a:r>
              <a:rPr lang="es-ES" b="1" dirty="0" smtClean="0">
                <a:latin typeface="Georgia" pitchFamily="18" charset="0"/>
              </a:rPr>
              <a:t> </a:t>
            </a:r>
            <a:endParaRPr lang="es-MX" dirty="0" smtClean="0">
              <a:latin typeface="Georgia" pitchFamily="18" charset="0"/>
            </a:endParaRPr>
          </a:p>
          <a:p>
            <a:r>
              <a:rPr lang="es-ES" b="1" u="sng" dirty="0" smtClean="0">
                <a:latin typeface="Georgia" pitchFamily="18" charset="0"/>
              </a:rPr>
              <a:t>SECRETARIO</a:t>
            </a:r>
            <a:endParaRPr lang="es-MX" dirty="0" smtClean="0">
              <a:latin typeface="Georgia" pitchFamily="18" charset="0"/>
            </a:endParaRPr>
          </a:p>
          <a:p>
            <a:r>
              <a:rPr lang="es-ES" b="1" dirty="0" smtClean="0">
                <a:latin typeface="Georgia" pitchFamily="18" charset="0"/>
              </a:rPr>
              <a:t>C.P. Mayra Elizabeth Ponce Martínez</a:t>
            </a:r>
            <a:endParaRPr lang="es-MX" dirty="0" smtClean="0">
              <a:latin typeface="Georgia" pitchFamily="18" charset="0"/>
            </a:endParaRPr>
          </a:p>
          <a:p>
            <a:r>
              <a:rPr lang="es-ES" b="1" dirty="0" smtClean="0">
                <a:latin typeface="Georgia" pitchFamily="18" charset="0"/>
              </a:rPr>
              <a:t> </a:t>
            </a:r>
            <a:endParaRPr lang="es-MX" dirty="0" smtClean="0">
              <a:latin typeface="Georgia" pitchFamily="18" charset="0"/>
            </a:endParaRPr>
          </a:p>
          <a:p>
            <a:r>
              <a:rPr lang="es-ES" b="1" u="sng" dirty="0" smtClean="0">
                <a:latin typeface="Georgia" pitchFamily="18" charset="0"/>
              </a:rPr>
              <a:t>VOCAL</a:t>
            </a:r>
            <a:endParaRPr lang="es-MX" dirty="0" smtClean="0">
              <a:latin typeface="Georgia" pitchFamily="18" charset="0"/>
            </a:endParaRPr>
          </a:p>
          <a:p>
            <a:r>
              <a:rPr lang="es-ES" b="1" dirty="0" smtClean="0">
                <a:latin typeface="Georgia" pitchFamily="18" charset="0"/>
              </a:rPr>
              <a:t>C. Miguel Ángel Leal </a:t>
            </a:r>
            <a:r>
              <a:rPr lang="es-ES" b="1" dirty="0" err="1" smtClean="0">
                <a:latin typeface="Georgia" pitchFamily="18" charset="0"/>
              </a:rPr>
              <a:t>Wong</a:t>
            </a:r>
            <a:endParaRPr lang="es-ES" b="1" dirty="0" smtClean="0">
              <a:latin typeface="Georgia" pitchFamily="18" charset="0"/>
            </a:endParaRPr>
          </a:p>
          <a:p>
            <a:endParaRPr lang="es-ES" b="1" dirty="0" smtClean="0">
              <a:latin typeface="Georgia" pitchFamily="18" charset="0"/>
            </a:endParaRPr>
          </a:p>
          <a:p>
            <a:r>
              <a:rPr lang="es-ES" b="1" u="sng" dirty="0" smtClean="0">
                <a:latin typeface="Georgia" pitchFamily="18" charset="0"/>
              </a:rPr>
              <a:t>VOCAL</a:t>
            </a:r>
          </a:p>
          <a:p>
            <a:r>
              <a:rPr lang="es-ES" b="1" dirty="0" smtClean="0">
                <a:latin typeface="Georgia" pitchFamily="18" charset="0"/>
              </a:rPr>
              <a:t>C. Juana María Amaro Moreno</a:t>
            </a:r>
          </a:p>
          <a:p>
            <a:endParaRPr lang="es-ES" b="1" dirty="0">
              <a:latin typeface="Georgia" pitchFamily="18" charset="0"/>
            </a:endParaRPr>
          </a:p>
          <a:p>
            <a:endParaRPr lang="es-ES" b="1" dirty="0" smtClean="0">
              <a:latin typeface="Georgia" pitchFamily="18" charset="0"/>
            </a:endParaRPr>
          </a:p>
          <a:p>
            <a:endParaRPr lang="es-ES" b="1" dirty="0">
              <a:latin typeface="Georgia" pitchFamily="18" charset="0"/>
            </a:endParaRPr>
          </a:p>
        </p:txBody>
      </p:sp>
      <p:pic>
        <p:nvPicPr>
          <p:cNvPr id="1026" name="Picture 2" descr="C:\Users\simasarteaga\Pictures\20161207_142718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59879" y="1259632"/>
            <a:ext cx="1461209" cy="2390146"/>
          </a:xfrm>
          <a:prstGeom prst="rect">
            <a:avLst/>
          </a:prstGeom>
          <a:noFill/>
        </p:spPr>
      </p:pic>
      <p:sp>
        <p:nvSpPr>
          <p:cNvPr id="6" name="5 Rectángulo"/>
          <p:cNvSpPr/>
          <p:nvPr/>
        </p:nvSpPr>
        <p:spPr>
          <a:xfrm>
            <a:off x="2492896" y="8334822"/>
            <a:ext cx="38927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lang="es-MX" sz="800" i="1" dirty="0">
                <a:solidFill>
                  <a:prstClr val="black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Responsable de  generar la información: </a:t>
            </a:r>
            <a:r>
              <a:rPr lang="es-MX" sz="800" i="1" dirty="0" smtClean="0">
                <a:solidFill>
                  <a:prstClr val="black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Diana Victoria Saucedo </a:t>
            </a:r>
            <a:r>
              <a:rPr lang="es-MX" sz="800" i="1" dirty="0" err="1" smtClean="0">
                <a:solidFill>
                  <a:prstClr val="black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Gutierrez</a:t>
            </a:r>
            <a:endParaRPr lang="es-MX" sz="800" i="1" dirty="0">
              <a:solidFill>
                <a:prstClr val="black"/>
              </a:solidFill>
              <a:latin typeface="Georgia" pitchFamily="18" charset="0"/>
              <a:ea typeface="Calibri" pitchFamily="34" charset="0"/>
              <a:cs typeface="Times New Roman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lang="es-MX" sz="800" i="1" dirty="0">
                <a:solidFill>
                  <a:prstClr val="black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Fecha de actualización: </a:t>
            </a:r>
            <a:r>
              <a:rPr lang="es-MX" sz="800" i="1" dirty="0" smtClean="0">
                <a:solidFill>
                  <a:prstClr val="black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31 </a:t>
            </a:r>
            <a:r>
              <a:rPr lang="es-MX" sz="800" i="1" dirty="0" smtClean="0">
                <a:solidFill>
                  <a:prstClr val="black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de marzo </a:t>
            </a:r>
            <a:r>
              <a:rPr lang="es-MX" sz="800" i="1" dirty="0">
                <a:solidFill>
                  <a:prstClr val="black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del 2017</a:t>
            </a:r>
            <a:endParaRPr lang="es-MX" sz="800" dirty="0">
              <a:solidFill>
                <a:prstClr val="black"/>
              </a:solidFill>
              <a:latin typeface="Georg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69</Words>
  <Application>Microsoft Office PowerPoint</Application>
  <PresentationFormat>Presentación en pantalla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simasarteaga</cp:lastModifiedBy>
  <cp:revision>25</cp:revision>
  <dcterms:created xsi:type="dcterms:W3CDTF">2015-04-06T17:46:59Z</dcterms:created>
  <dcterms:modified xsi:type="dcterms:W3CDTF">2017-03-30T18:46:22Z</dcterms:modified>
</cp:coreProperties>
</file>