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16/01/2025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16/01/2025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16/01/2025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16/01/2025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16/01/2025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16/01/2025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573369" y="1559107"/>
            <a:ext cx="9045260" cy="2677656"/>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los partidos no están facultados para emitir o adquirir los servicios que dispone la presente fracción.</a:t>
            </a:r>
          </a:p>
        </p:txBody>
      </p:sp>
      <p:sp>
        <p:nvSpPr>
          <p:cNvPr id="7" name="CuadroTexto 1">
            <a:extLst>
              <a:ext uri="{FF2B5EF4-FFF2-40B4-BE49-F238E27FC236}">
                <a16:creationId xmlns:a16="http://schemas.microsoft.com/office/drawing/2014/main" id="{CF3464A6-BBB5-56B0-19F2-C253486AD804}"/>
              </a:ext>
            </a:extLst>
          </p:cNvPr>
          <p:cNvSpPr txBox="1"/>
          <p:nvPr/>
        </p:nvSpPr>
        <p:spPr>
          <a:xfrm>
            <a:off x="262692" y="4670218"/>
            <a:ext cx="4987520" cy="1754326"/>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a:t>
            </a:r>
            <a:r>
              <a:rPr lang="es-MX"/>
              <a:t>: 07/01/2025</a:t>
            </a:r>
            <a:endParaRPr lang="es-MX" dirty="0"/>
          </a:p>
          <a:p>
            <a:r>
              <a:rPr lang="es-MX" dirty="0"/>
              <a:t>Responsable de Información : Eduardo Hernandez </a:t>
            </a:r>
          </a:p>
          <a:p>
            <a:r>
              <a:rPr lang="es-MX" dirty="0"/>
              <a:t>Responsable de la Unidad: Rudy Nieto  </a:t>
            </a:r>
          </a:p>
          <a:p>
            <a:endParaRPr lang="es-MX" dirty="0"/>
          </a:p>
          <a:p>
            <a:endParaRPr lang="es-MX" dirty="0"/>
          </a:p>
          <a:p>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75</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Admin</cp:lastModifiedBy>
  <cp:revision>49</cp:revision>
  <dcterms:created xsi:type="dcterms:W3CDTF">2017-05-05T23:04:10Z</dcterms:created>
  <dcterms:modified xsi:type="dcterms:W3CDTF">2025-01-16T17:00:35Z</dcterms:modified>
  <cp:contentStatus/>
</cp:coreProperties>
</file>