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72" r:id="rId1"/>
  </p:sldMasterIdLst>
  <p:notesMasterIdLst>
    <p:notesMasterId r:id="rId3"/>
  </p:notesMasterIdLst>
  <p:sldIdLst>
    <p:sldId id="259" r:id="rId2"/>
  </p:sldIdLst>
  <p:sldSz cx="9144000" cy="6858000" type="letter"/>
  <p:notesSz cx="6797675" cy="9928225"/>
  <p:defaultTextStyle>
    <a:defPPr>
      <a:defRPr lang="es-MX"/>
    </a:defPPr>
    <a:lvl1pPr algn="ctr" defTabSz="409635" rtl="0" fontAlgn="base" hangingPunct="0">
      <a:spcBef>
        <a:spcPct val="0"/>
      </a:spcBef>
      <a:spcAft>
        <a:spcPct val="0"/>
      </a:spcAft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1pPr>
    <a:lvl2pPr marL="159613" indent="161845" algn="ctr" defTabSz="409635" rtl="0" fontAlgn="base" hangingPunct="0">
      <a:spcBef>
        <a:spcPct val="0"/>
      </a:spcBef>
      <a:spcAft>
        <a:spcPct val="0"/>
      </a:spcAft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2pPr>
    <a:lvl3pPr marL="320342" indent="322574" algn="ctr" defTabSz="409635" rtl="0" fontAlgn="base" hangingPunct="0">
      <a:spcBef>
        <a:spcPct val="0"/>
      </a:spcBef>
      <a:spcAft>
        <a:spcPct val="0"/>
      </a:spcAft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3pPr>
    <a:lvl4pPr marL="481070" indent="483303" algn="ctr" defTabSz="409635" rtl="0" fontAlgn="base" hangingPunct="0">
      <a:spcBef>
        <a:spcPct val="0"/>
      </a:spcBef>
      <a:spcAft>
        <a:spcPct val="0"/>
      </a:spcAft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4pPr>
    <a:lvl5pPr marL="641799" indent="644031" algn="ctr" defTabSz="409635" rtl="0" fontAlgn="base" hangingPunct="0">
      <a:spcBef>
        <a:spcPct val="0"/>
      </a:spcBef>
      <a:spcAft>
        <a:spcPct val="0"/>
      </a:spcAft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5pPr>
    <a:lvl6pPr marL="1607287" algn="l" defTabSz="642915" rtl="0" eaLnBrk="1" latinLnBrk="0" hangingPunct="1"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6pPr>
    <a:lvl7pPr marL="1928744" algn="l" defTabSz="642915" rtl="0" eaLnBrk="1" latinLnBrk="0" hangingPunct="1"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7pPr>
    <a:lvl8pPr marL="2250201" algn="l" defTabSz="642915" rtl="0" eaLnBrk="1" latinLnBrk="0" hangingPunct="1"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8pPr>
    <a:lvl9pPr marL="2571659" algn="l" defTabSz="642915" rtl="0" eaLnBrk="1" latinLnBrk="0" hangingPunct="1">
      <a:defRPr sz="2800" kern="1200">
        <a:solidFill>
          <a:srgbClr val="FFFFFF"/>
        </a:solidFill>
        <a:latin typeface="Avenir Light" charset="0"/>
        <a:ea typeface="Avenir Light" charset="0"/>
        <a:cs typeface="Avenir Light" charset="0"/>
        <a:sym typeface="Avenir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99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015" autoAdjust="0"/>
    <p:restoredTop sz="94920" autoAdjust="0"/>
  </p:normalViewPr>
  <p:slideViewPr>
    <p:cSldViewPr>
      <p:cViewPr varScale="1">
        <p:scale>
          <a:sx n="87" d="100"/>
          <a:sy n="87" d="100"/>
        </p:scale>
        <p:origin x="209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3D604C-24BC-418F-B619-FBA7D448F6C1}" type="doc">
      <dgm:prSet loTypeId="urn:microsoft.com/office/officeart/2005/8/layout/orgChart1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CFF2B5E1-F254-48E2-BC6E-2781AD2404B1}">
      <dgm:prSet phldrT="[Texto]" custT="1"/>
      <dgm:spPr/>
      <dgm:t>
        <a:bodyPr/>
        <a:lstStyle/>
        <a:p>
          <a:r>
            <a:rPr lang="es-MX" sz="1600" b="1" dirty="0" smtClean="0">
              <a:latin typeface="Calibri" panose="020F0502020204030204" pitchFamily="34" charset="0"/>
              <a:cs typeface="Arial"/>
            </a:rPr>
            <a:t>Director General Ejecutivo</a:t>
          </a:r>
        </a:p>
        <a:p>
          <a:r>
            <a:rPr lang="es-MX" sz="1200" b="0" dirty="0" smtClean="0">
              <a:latin typeface="Calibri" panose="020F0502020204030204" pitchFamily="34" charset="0"/>
              <a:cs typeface="Arial"/>
            </a:rPr>
            <a:t>Eduardo Holguín </a:t>
          </a:r>
          <a:r>
            <a:rPr lang="es-MX" sz="1200" b="0" dirty="0" err="1" smtClean="0">
              <a:latin typeface="Calibri" panose="020F0502020204030204" pitchFamily="34" charset="0"/>
              <a:cs typeface="Arial"/>
            </a:rPr>
            <a:t>Zehfuss</a:t>
          </a:r>
          <a:endParaRPr lang="es-MX" sz="1200" b="0" dirty="0" smtClean="0">
            <a:latin typeface="Calibri" panose="020F0502020204030204" pitchFamily="34" charset="0"/>
            <a:cs typeface="Arial"/>
          </a:endParaRPr>
        </a:p>
        <a:p>
          <a:r>
            <a:rPr lang="es-MX" sz="1200" b="0" dirty="0" smtClean="0">
              <a:latin typeface="Calibri" panose="020F0502020204030204" pitchFamily="34" charset="0"/>
              <a:cs typeface="Arial"/>
            </a:rPr>
            <a:t>No. empleado: </a:t>
          </a:r>
          <a:r>
            <a:rPr lang="es-MX" sz="1050" b="0" dirty="0" smtClean="0">
              <a:latin typeface="Calibri" panose="020F0502020204030204" pitchFamily="34" charset="0"/>
              <a:cs typeface="Arial"/>
            </a:rPr>
            <a:t>14001</a:t>
          </a:r>
          <a:endParaRPr lang="es-MX" sz="1050" b="0" dirty="0">
            <a:latin typeface="Calibri" panose="020F0502020204030204" pitchFamily="34" charset="0"/>
            <a:cs typeface="Arial"/>
          </a:endParaRPr>
        </a:p>
      </dgm:t>
    </dgm:pt>
    <dgm:pt modelId="{B7C9BA94-D422-49B7-ADD0-FFF812D86BF4}" type="parTrans" cxnId="{3BBDD5D6-6C62-48A2-BB90-B7EC2B892C50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0C2018F1-0C66-4303-BF8C-9E9482D811AE}" type="sibTrans" cxnId="{3BBDD5D6-6C62-48A2-BB90-B7EC2B892C50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B8109E4B-E6CA-4FA5-AD65-4B95157B964A}" type="asst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Coord. Administrativa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Mariana Segovia Mota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14005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660CF40E-179B-4D6E-A354-0B8CAF30586C}" type="parTrans" cxnId="{C5AC03B2-2167-4E26-8A89-4318A087D387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BE274C8A-4F21-43AC-BF78-8101F743D318}" type="sibTrans" cxnId="{C5AC03B2-2167-4E26-8A89-4318A087D387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289ED682-5374-45AF-9D02-488C1AFCF81A}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</a:rPr>
            <a:t>Dirección de Investigación Estratégica</a:t>
          </a:r>
        </a:p>
        <a:p>
          <a:r>
            <a:rPr lang="es-MX" sz="700" dirty="0" smtClean="0">
              <a:latin typeface="Calibri" panose="020F0502020204030204" pitchFamily="34" charset="0"/>
            </a:rPr>
            <a:t>Rodrigo Gonzalez Morales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14010</a:t>
          </a:r>
          <a:endParaRPr lang="es-MX" sz="400" dirty="0">
            <a:latin typeface="Calibri" panose="020F0502020204030204" pitchFamily="34" charset="0"/>
          </a:endParaRPr>
        </a:p>
      </dgm:t>
    </dgm:pt>
    <dgm:pt modelId="{B9ACF7AE-567F-482A-96F0-5B385F1543A1}" type="parTrans" cxnId="{77A2FF57-2FBE-4B40-AB77-B98BA9D0817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FA5AECBA-2237-4D32-8BF0-EB068DEBD32E}" type="sibTrans" cxnId="{77A2FF57-2FBE-4B40-AB77-B98BA9D0817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733CB458-C7E7-4114-8F5D-33B22AB24720}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Dirección de Proyectos Estratégicos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María </a:t>
          </a:r>
          <a:r>
            <a:rPr lang="es-MX" sz="700" b="0" dirty="0" err="1" smtClean="0">
              <a:latin typeface="Calibri" panose="020F0502020204030204" pitchFamily="34" charset="0"/>
              <a:cs typeface="Arial"/>
            </a:rPr>
            <a:t>Ilce</a:t>
          </a:r>
          <a:r>
            <a:rPr lang="es-MX" sz="700" b="0" dirty="0" smtClean="0">
              <a:latin typeface="Calibri" panose="020F0502020204030204" pitchFamily="34" charset="0"/>
              <a:cs typeface="Arial"/>
            </a:rPr>
            <a:t> Leticia Ávila García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14021</a:t>
          </a:r>
          <a:endParaRPr lang="es-MX" sz="700" b="0" dirty="0">
            <a:latin typeface="Calibri" panose="020F0502020204030204" pitchFamily="34" charset="0"/>
            <a:cs typeface="Arial"/>
          </a:endParaRPr>
        </a:p>
      </dgm:t>
    </dgm:pt>
    <dgm:pt modelId="{91748AA9-CE56-4BBE-8691-483E78B0CDD1}" type="parTrans" cxnId="{E9AE2D68-8ACF-4A06-83B0-975E267203A7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E3ACD34D-51E6-4CC6-B67B-BC5D47A137D6}" type="sibTrans" cxnId="{E9AE2D68-8ACF-4A06-83B0-975E267203A7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AA055C03-397B-4E61-B674-FAD1E4DEFDBD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Dirección de Competitividad Sectorial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(vacante)</a:t>
          </a:r>
          <a:endParaRPr lang="es-MX" sz="700" b="0" dirty="0">
            <a:latin typeface="Calibri" panose="020F0502020204030204" pitchFamily="34" charset="0"/>
            <a:cs typeface="Arial"/>
          </a:endParaRPr>
        </a:p>
      </dgm:t>
    </dgm:pt>
    <dgm:pt modelId="{ADD70818-BA11-433C-BEA1-8A012173DBE2}" type="parTrans" cxnId="{B7EAF46F-2F5C-48A0-88BD-36CB1C5B07B9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C4B7B661-4CD8-4A78-BB9A-A9ED9A3255B5}" type="sibTrans" cxnId="{B7EAF46F-2F5C-48A0-88BD-36CB1C5B07B9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429DE89B-E066-4C2D-A007-84DAAF6539F6}" type="asst">
      <dgm:prSet custT="1"/>
      <dgm:spPr/>
      <dgm:t>
        <a:bodyPr/>
        <a:lstStyle/>
        <a:p>
          <a:endParaRPr lang="es-MX" sz="800" b="1" dirty="0" smtClean="0">
            <a:latin typeface="Calibri" panose="020F0502020204030204" pitchFamily="34" charset="0"/>
            <a:cs typeface="Arial"/>
          </a:endParaRPr>
        </a:p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Coord. Jurídica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Julia de la Parra de </a:t>
          </a:r>
          <a:r>
            <a:rPr lang="es-MX" sz="700" b="0" dirty="0" err="1" smtClean="0">
              <a:latin typeface="Calibri" panose="020F0502020204030204" pitchFamily="34" charset="0"/>
              <a:cs typeface="Arial"/>
            </a:rPr>
            <a:t>Juambelz</a:t>
          </a:r>
          <a:endParaRPr lang="es-MX" sz="700" b="0" dirty="0" smtClean="0">
            <a:latin typeface="Calibri" panose="020F0502020204030204" pitchFamily="34" charset="0"/>
            <a:cs typeface="Arial"/>
          </a:endParaRP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14027</a:t>
          </a:r>
        </a:p>
        <a:p>
          <a:endParaRPr lang="es-MX" sz="800" b="0" dirty="0">
            <a:latin typeface="Calibri" panose="020F0502020204030204" pitchFamily="34" charset="0"/>
            <a:cs typeface="Arial"/>
          </a:endParaRPr>
        </a:p>
      </dgm:t>
    </dgm:pt>
    <dgm:pt modelId="{59F4C72B-A1DD-4DFB-A6E3-CBDC51244773}" type="parTrans" cxnId="{C48E63F1-DE95-4B29-B5D9-63F995EED43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21E791A2-A5A1-46C7-A19F-A7DF51E32125}" type="sibTrans" cxnId="{C48E63F1-DE95-4B29-B5D9-63F995EED43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0B9F369C-CD78-4B6E-8098-9E0FF405153E}" type="asst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Asistente de Presidencia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Natalia Zavala López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14003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0D5E9D8F-4AEC-4FEF-B08C-566DBA3A3C07}" type="parTrans" cxnId="{D395F5BC-41BD-4CFE-A321-A90836DEBC0A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2D8EEC98-7F0B-4B7F-879B-3E750271AA33}" type="sibTrans" cxnId="{D395F5BC-41BD-4CFE-A321-A90836DEBC0A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41AC822D-805F-487F-B116-E2D8FAE1C291}" type="asst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Asistente de Direcciones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Felipe de Jesús Medina Delgado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14004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59AA284C-E5FA-4A32-A650-DA6D06FF6B40}" type="parTrans" cxnId="{CC691913-416C-4DE0-9CA6-C4E9DA8F7C2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CFE88406-98BD-42D3-99FE-9CE77EEBC7E8}" type="sibTrans" cxnId="{CC691913-416C-4DE0-9CA6-C4E9DA8F7C2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3912EAB6-F03A-4BB2-A880-573EC1816B06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Indicadores Económicos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Alicia Valdez Ibarra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14014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4062E61E-AF68-40EF-AD96-24E4A4ECB74A}" type="parTrans" cxnId="{2A1F2E17-D06D-4436-94FC-55842EEC7322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AC99C16E-48C8-4068-A10E-581B9F546440}" type="sibTrans" cxnId="{2A1F2E17-D06D-4436-94FC-55842EEC7322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6E3AD580-25EC-4214-8EDD-78D2F566FCDA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Indicadores Sociodemográficos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Luis Alberto Gutiérrez Arizpe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14011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2B19C6BF-72F4-4D61-BD68-A3EAAF00192C}" type="parTrans" cxnId="{5E8C7DA4-EB8B-464C-893A-B874989EBE1C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5B337217-BC81-40A5-8DF7-4A8D216096A0}" type="sibTrans" cxnId="{5E8C7DA4-EB8B-464C-893A-B874989EBE1C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CB32A6A5-985F-4835-BDC0-99F937A8E8B3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Investigación Cualitativa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Alfredo Viesca Domínguez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14013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2F759A62-16AD-47D3-B8B4-037A1627CF06}" type="parTrans" cxnId="{A40BCC6C-51B3-4803-8A8E-71CBA525872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805B7229-C77C-411F-A9E2-5694EEB2CD60}" type="sibTrans" cxnId="{A40BCC6C-51B3-4803-8A8E-71CBA525872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2FBF0E3A-0F71-4F63-8641-A8FC1D59885B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Sistema de Información Geográfica (SIG)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Jair Miramontes Chávez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14016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5474F175-75EA-4F90-A5FB-B3CA9A6B38E3}" type="parTrans" cxnId="{2585CC5C-F8C8-4FCF-AF66-C21806121A13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8D644F09-FFB1-4998-8517-1624E93F3D3C}" type="sibTrans" cxnId="{2585CC5C-F8C8-4FCF-AF66-C21806121A13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8C9F5282-BA7E-4629-8692-48E5BC54B50B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Actualización de Planes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Cecilio Pedro </a:t>
          </a:r>
          <a:r>
            <a:rPr lang="es-MX" sz="700" b="0" dirty="0" err="1" smtClean="0">
              <a:latin typeface="Calibri" panose="020F0502020204030204" pitchFamily="34" charset="0"/>
              <a:cs typeface="Arial"/>
            </a:rPr>
            <a:t>Secunza</a:t>
          </a:r>
          <a:r>
            <a:rPr lang="es-MX" sz="700" b="0" dirty="0" smtClean="0">
              <a:latin typeface="Calibri" panose="020F0502020204030204" pitchFamily="34" charset="0"/>
              <a:cs typeface="Arial"/>
            </a:rPr>
            <a:t> </a:t>
          </a:r>
          <a:r>
            <a:rPr lang="es-MX" sz="700" b="0" dirty="0" err="1" smtClean="0">
              <a:latin typeface="Calibri" panose="020F0502020204030204" pitchFamily="34" charset="0"/>
              <a:cs typeface="Arial"/>
            </a:rPr>
            <a:t>Schott</a:t>
          </a:r>
          <a:endParaRPr lang="es-MX" sz="700" b="0" dirty="0" smtClean="0">
            <a:latin typeface="Calibri" panose="020F0502020204030204" pitchFamily="34" charset="0"/>
            <a:cs typeface="Arial"/>
          </a:endParaRP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14019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2C81CFF4-BDBA-41FA-90B0-F1084AD2FC36}" type="parTrans" cxnId="{B755DB8F-4641-4528-8842-7804E2ED1BC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30ED58F8-732E-4968-8197-009AA7BE6A63}" type="sibTrans" cxnId="{B755DB8F-4641-4528-8842-7804E2ED1BC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28CD7C7C-E09C-461E-9060-4F2900F1C1EF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Estudios Sectoriales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Teresita de Jesús Benítez Saludado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14018</a:t>
          </a:r>
          <a:endParaRPr lang="es-MX" sz="700" b="0" dirty="0">
            <a:latin typeface="Calibri" panose="020F0502020204030204" pitchFamily="34" charset="0"/>
            <a:cs typeface="Arial"/>
          </a:endParaRPr>
        </a:p>
      </dgm:t>
    </dgm:pt>
    <dgm:pt modelId="{22A91B7A-8120-45BA-B35B-EA51F2F7FD38}" type="parTrans" cxnId="{220EE75B-1A0F-4B85-AB43-652224F58676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D2130B2D-C9F7-40C8-AC9F-803C23D77C20}" type="sibTrans" cxnId="{220EE75B-1A0F-4B85-AB43-652224F58676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0A37EDAD-A1E9-474F-A56E-9C480C38D2AD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Regeneración Urbana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Daniela Patricia Corral Hernández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14020</a:t>
          </a:r>
        </a:p>
      </dgm:t>
    </dgm:pt>
    <dgm:pt modelId="{A36CDC97-9E79-4102-A605-32345016DDF8}" type="parTrans" cxnId="{B10D96E8-35C9-49AD-AF7A-0698FBCF0D4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B1CDD8C5-5AC1-447C-A1AB-F88160C0FFF3}" type="sibTrans" cxnId="{B10D96E8-35C9-49AD-AF7A-0698FBCF0D4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C5C51DD8-B390-486C-B17E-561BBAFC6490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Planeación Estratégica Integral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(vacante)</a:t>
          </a:r>
          <a:endParaRPr lang="es-MX" sz="700" b="0" dirty="0">
            <a:latin typeface="Calibri" panose="020F0502020204030204" pitchFamily="34" charset="0"/>
            <a:cs typeface="Arial"/>
          </a:endParaRPr>
        </a:p>
      </dgm:t>
    </dgm:pt>
    <dgm:pt modelId="{626EEC24-C859-42B0-BEE1-3311025845AA}" type="parTrans" cxnId="{75F2133F-0243-4C0E-8D17-F855DDB48295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AF46E41E-02B3-4160-A5E8-F888D790E2F3}" type="sibTrans" cxnId="{75F2133F-0243-4C0E-8D17-F855DDB48295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28E45753-F032-7845-A676-01D71CCBBE60}" type="asst">
      <dgm:prSet phldrT="[Texto]" custT="1"/>
      <dgm:spPr/>
      <dgm:t>
        <a:bodyPr/>
        <a:lstStyle/>
        <a:p>
          <a:r>
            <a:rPr lang="es-MX" sz="800" b="1" dirty="0" err="1" smtClean="0">
              <a:latin typeface="Calibri" panose="020F0502020204030204" pitchFamily="34" charset="0"/>
              <a:cs typeface="Arial"/>
            </a:rPr>
            <a:t>Aux</a:t>
          </a:r>
          <a:r>
            <a:rPr lang="es-MX" sz="800" b="1" dirty="0" smtClean="0">
              <a:latin typeface="Calibri" panose="020F0502020204030204" pitchFamily="34" charset="0"/>
              <a:cs typeface="Arial"/>
            </a:rPr>
            <a:t>. Administrativa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Janeth Ramírez Facio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14007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869A57CB-858E-A44C-A78E-E87177587B3B}" type="parTrans" cxnId="{2D89AB17-7AE6-0F4D-AABA-367C88BE506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1E2EA5E9-3F51-C34A-AC5B-FC30F2603786}" type="sibTrans" cxnId="{2D89AB17-7AE6-0F4D-AABA-367C88BE506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4A0C22D4-0D6D-9D40-B431-F354DC237600}" type="asst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Contador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Santa Julia Camarillo Aguirre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14029</a:t>
          </a:r>
          <a:endParaRPr lang="es-MX" sz="600" b="1" dirty="0" smtClean="0">
            <a:latin typeface="Calibri" panose="020F0502020204030204" pitchFamily="34" charset="0"/>
            <a:cs typeface="Arial"/>
          </a:endParaRPr>
        </a:p>
      </dgm:t>
    </dgm:pt>
    <dgm:pt modelId="{4B6F3E6D-4D66-5246-BFC3-D9054751A6A0}" type="parTrans" cxnId="{2D6A92E1-9B97-3842-B34D-228624B0A9C3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076A55CC-DEB0-8E4B-B5F2-5144B89B6D3D}" type="sibTrans" cxnId="{2D6A92E1-9B97-3842-B34D-228624B0A9C3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2E43C003-7B0A-4B4A-A6FE-A78D064A1971}" type="asst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Soporte Técnico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Víctor Manuel Gómez Reynoso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14008 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9CB0B80E-E570-CB4D-9642-469638270C48}" type="parTrans" cxnId="{AD2D4D74-8F85-E944-9458-5565F6F0FEA6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1ECE236D-DC6B-E740-BBB9-DF8EAD55B862}" type="sibTrans" cxnId="{AD2D4D74-8F85-E944-9458-5565F6F0FEA6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864A5D36-2104-2F4F-BF0A-B33C69E28F2D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Vinculación Universidad Empresa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(vacante)</a:t>
          </a:r>
          <a:endParaRPr lang="es-MX" sz="700" b="0" dirty="0">
            <a:latin typeface="Calibri" panose="020F0502020204030204" pitchFamily="34" charset="0"/>
            <a:cs typeface="Arial"/>
          </a:endParaRPr>
        </a:p>
      </dgm:t>
    </dgm:pt>
    <dgm:pt modelId="{D2C076F1-16F5-3345-ABD7-C7A59F296719}" type="parTrans" cxnId="{0FBB3CC5-5230-D84D-8FB1-740D1628FA6E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EA70E524-FA21-2D49-8E70-7C40D8F6E9A2}" type="sibTrans" cxnId="{0FBB3CC5-5230-D84D-8FB1-740D1628FA6E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7627292E-F238-4F05-8D2C-3DBA7DD5C0BB}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Dirección de Planeación Urbana Sustentable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Luis Alberto Campos Hinojosa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14015</a:t>
          </a:r>
          <a:endParaRPr lang="es-MX" sz="800" b="0" dirty="0" smtClean="0">
            <a:latin typeface="Calibri" panose="020F0502020204030204" pitchFamily="34" charset="0"/>
            <a:cs typeface="Arial"/>
          </a:endParaRPr>
        </a:p>
      </dgm:t>
    </dgm:pt>
    <dgm:pt modelId="{B67E8D9A-60B4-4B0A-B443-BDD9EA62B781}" type="sibTrans" cxnId="{E0E9780D-D73B-4F1E-B321-DDB7048EE938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05156FB6-B83E-4ABD-BBC7-D31AB63C92BE}" type="parTrans" cxnId="{E0E9780D-D73B-4F1E-B321-DDB7048EE938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0273A18D-F8AC-344E-8EDF-6A77FF22157C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Programación y Software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Guillermo Valdés Lozano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14012</a:t>
          </a:r>
        </a:p>
      </dgm:t>
    </dgm:pt>
    <dgm:pt modelId="{A2B34522-EF1E-B64B-8B25-AE525A7EF52E}" type="parTrans" cxnId="{6913A0B0-7450-DE4C-B530-4C9AEEDA0949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92C8339F-F102-0345-9A05-30EE0612E100}" type="sibTrans" cxnId="{6913A0B0-7450-DE4C-B530-4C9AEEDA0949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BCDC1752-A669-5F49-9D63-D36860D2BDF5}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Gestión y Difusión Social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Hugo </a:t>
          </a:r>
          <a:r>
            <a:rPr lang="es-MX" sz="700" b="0" dirty="0" err="1" smtClean="0">
              <a:latin typeface="Calibri" panose="020F0502020204030204" pitchFamily="34" charset="0"/>
              <a:cs typeface="Arial"/>
            </a:rPr>
            <a:t>Elohim</a:t>
          </a:r>
          <a:r>
            <a:rPr lang="es-MX" sz="700" b="0" dirty="0" smtClean="0">
              <a:latin typeface="Calibri" panose="020F0502020204030204" pitchFamily="34" charset="0"/>
              <a:cs typeface="Arial"/>
            </a:rPr>
            <a:t> Ramírez Martínez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14022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6946134D-0E80-C54D-9707-2A8B7BD40B1C}" type="parTrans" cxnId="{9BF55F41-88AA-7348-9B3D-C1FD4F68ECA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EB338F4E-83E2-2048-950F-EF7E518553BE}" type="sibTrans" cxnId="{9BF55F41-88AA-7348-9B3D-C1FD4F68ECA4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C076DA04-F0E2-774D-AEAD-63C6DD3B7CDD}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Integración de Proyectos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María Susana Montano García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14023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96C952DF-44DA-CD4A-A946-634DC3A66DBE}" type="parTrans" cxnId="{24D7997C-4732-AB4A-9EF0-052A2A200FEC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EE091D35-2AC3-5240-8332-F14FB317CEFF}" type="sibTrans" cxnId="{24D7997C-4732-AB4A-9EF0-052A2A200FEC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C31908EE-D939-6248-A652-7FC4BC99B9A4}">
      <dgm:prSet phldrT="[Texto]" custT="1"/>
      <dgm:spPr/>
      <dgm:t>
        <a:bodyPr/>
        <a:lstStyle/>
        <a:p>
          <a:endParaRPr lang="es-MX" sz="900" b="0" dirty="0" smtClean="0">
            <a:latin typeface="Calibri" panose="020F0502020204030204" pitchFamily="34" charset="0"/>
            <a:cs typeface="Arial"/>
          </a:endParaRPr>
        </a:p>
        <a:p>
          <a:endParaRPr lang="es-MX" sz="900" b="0" dirty="0" smtClean="0">
            <a:latin typeface="Calibri" panose="020F0502020204030204" pitchFamily="34" charset="0"/>
            <a:cs typeface="Arial"/>
          </a:endParaRPr>
        </a:p>
        <a:p>
          <a:endParaRPr lang="es-MX" sz="800" b="1" dirty="0" smtClean="0">
            <a:latin typeface="Calibri" panose="020F0502020204030204" pitchFamily="34" charset="0"/>
            <a:cs typeface="Arial"/>
          </a:endParaRPr>
        </a:p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Integración de Proyectos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Adriana Vargas Flores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14028</a:t>
          </a:r>
          <a:br>
            <a:rPr lang="es-MX" sz="600" b="0" dirty="0" smtClean="0">
              <a:latin typeface="Calibri" panose="020F0502020204030204" pitchFamily="34" charset="0"/>
              <a:cs typeface="Arial"/>
            </a:rPr>
          </a:br>
          <a:r>
            <a:rPr lang="es-MX" sz="900" b="0" dirty="0" smtClean="0">
              <a:latin typeface="Calibri" panose="020F0502020204030204" pitchFamily="34" charset="0"/>
              <a:cs typeface="Arial"/>
            </a:rPr>
            <a:t/>
          </a:r>
          <a:br>
            <a:rPr lang="es-MX" sz="900" b="0" dirty="0" smtClean="0">
              <a:latin typeface="Calibri" panose="020F0502020204030204" pitchFamily="34" charset="0"/>
              <a:cs typeface="Arial"/>
            </a:rPr>
          </a:br>
          <a:r>
            <a:rPr lang="es-MX" sz="900" b="0" dirty="0" smtClean="0">
              <a:latin typeface="Calibri" panose="020F0502020204030204" pitchFamily="34" charset="0"/>
              <a:cs typeface="Arial"/>
            </a:rPr>
            <a:t/>
          </a:r>
          <a:br>
            <a:rPr lang="es-MX" sz="900" b="0" dirty="0" smtClean="0">
              <a:latin typeface="Calibri" panose="020F0502020204030204" pitchFamily="34" charset="0"/>
              <a:cs typeface="Arial"/>
            </a:rPr>
          </a:br>
          <a:r>
            <a:rPr lang="es-MX" sz="900" b="0" dirty="0" smtClean="0">
              <a:latin typeface="Calibri" panose="020F0502020204030204" pitchFamily="34" charset="0"/>
              <a:cs typeface="Arial"/>
            </a:rPr>
            <a:t/>
          </a:r>
          <a:br>
            <a:rPr lang="es-MX" sz="900" b="0" dirty="0" smtClean="0">
              <a:latin typeface="Calibri" panose="020F0502020204030204" pitchFamily="34" charset="0"/>
              <a:cs typeface="Arial"/>
            </a:rPr>
          </a:br>
          <a:endParaRPr lang="es-MX" sz="900" b="0" dirty="0" smtClean="0">
            <a:latin typeface="Calibri" panose="020F0502020204030204" pitchFamily="34" charset="0"/>
            <a:cs typeface="Arial"/>
          </a:endParaRPr>
        </a:p>
      </dgm:t>
    </dgm:pt>
    <dgm:pt modelId="{7CD92D07-833F-1044-AD02-59974B416972}" type="parTrans" cxnId="{C55635B5-4B28-6D4B-AB4F-9F0F2D8BD238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8938C09F-2323-3D42-9AAB-7B1080D63E18}" type="sibTrans" cxnId="{C55635B5-4B28-6D4B-AB4F-9F0F2D8BD238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461A101C-F3FD-E946-BDD5-51FA666645C4}">
      <dgm:prSet phldrT="[Texto]"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Difusión y Diseño Gráfico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Israel Sinaí </a:t>
          </a:r>
          <a:r>
            <a:rPr lang="es-MX" sz="700" b="0" dirty="0" err="1" smtClean="0">
              <a:latin typeface="Calibri" panose="020F0502020204030204" pitchFamily="34" charset="0"/>
              <a:cs typeface="Arial"/>
            </a:rPr>
            <a:t>Charur</a:t>
          </a:r>
          <a:r>
            <a:rPr lang="es-MX" sz="700" b="0" dirty="0" smtClean="0">
              <a:latin typeface="Calibri" panose="020F0502020204030204" pitchFamily="34" charset="0"/>
              <a:cs typeface="Arial"/>
            </a:rPr>
            <a:t> Méndez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14026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5F37DB78-2783-F141-873A-369AF4D3C463}" type="parTrans" cxnId="{52B989F5-3FD8-E045-979E-BE2A1228B46C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3F9302F9-E078-CA42-9509-F29ABD1644DD}" type="sibTrans" cxnId="{52B989F5-3FD8-E045-979E-BE2A1228B46C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1E8D744E-C3E3-214B-A569-BDF8E2F0BD4A}" type="asst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</a:rPr>
            <a:t>Secretario Técnico</a:t>
          </a:r>
        </a:p>
        <a:p>
          <a:r>
            <a:rPr lang="es-MX" sz="700" b="0" dirty="0" smtClean="0">
              <a:latin typeface="Calibri" panose="020F0502020204030204" pitchFamily="34" charset="0"/>
            </a:rPr>
            <a:t>Miriam Anahí Castillo Díaz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</a:t>
          </a:r>
          <a:r>
            <a:rPr lang="es-MX" sz="600" b="0" dirty="0" smtClean="0">
              <a:latin typeface="Calibri" panose="020F0502020204030204" pitchFamily="34" charset="0"/>
            </a:rPr>
            <a:t>14002</a:t>
          </a:r>
          <a:endParaRPr lang="es-MX" sz="600" b="0" dirty="0">
            <a:latin typeface="Calibri" panose="020F0502020204030204" pitchFamily="34" charset="0"/>
          </a:endParaRPr>
        </a:p>
      </dgm:t>
    </dgm:pt>
    <dgm:pt modelId="{0631A8C4-900B-A642-8EAB-1686833FD1EB}" type="parTrans" cxnId="{493FF35A-CE3B-B44F-A8C4-7F000D6F134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DAA833E8-4A61-CE47-AE45-6DDD42F331BE}" type="sibTrans" cxnId="{493FF35A-CE3B-B44F-A8C4-7F000D6F1341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C14AF553-6292-DB41-A3A7-BBFAF0359B4A}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Analista de Costos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Ángeles Melisa Rodríguez Salas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14025</a:t>
          </a:r>
          <a:endParaRPr lang="en-US" sz="600" b="0" dirty="0">
            <a:latin typeface="Calibri" panose="020F0502020204030204" pitchFamily="34" charset="0"/>
          </a:endParaRPr>
        </a:p>
      </dgm:t>
    </dgm:pt>
    <dgm:pt modelId="{AD02396B-3BA5-ED4B-9881-44D108000024}" type="parTrans" cxnId="{F225F04F-8C19-504E-8707-F30C54146DC5}">
      <dgm:prSet/>
      <dgm:spPr/>
      <dgm:t>
        <a:bodyPr/>
        <a:lstStyle/>
        <a:p>
          <a:endParaRPr lang="en-US" b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DDD712C2-C4BC-D74C-89AE-233F13AB340C}" type="sibTrans" cxnId="{F225F04F-8C19-504E-8707-F30C54146DC5}">
      <dgm:prSet/>
      <dgm:spPr/>
      <dgm:t>
        <a:bodyPr/>
        <a:lstStyle/>
        <a:p>
          <a:endParaRPr lang="en-US" b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25EAE388-B079-2F4A-BA92-666259240435}" type="asst">
      <dgm:prSet custT="1"/>
      <dgm:spPr/>
      <dgm:t>
        <a:bodyPr/>
        <a:lstStyle/>
        <a:p>
          <a:r>
            <a:rPr lang="es-MX" sz="800" b="1" dirty="0" smtClean="0">
              <a:latin typeface="Calibri" panose="020F0502020204030204" pitchFamily="34" charset="0"/>
              <a:cs typeface="Arial"/>
            </a:rPr>
            <a:t>Servicio de Limpieza</a:t>
          </a:r>
        </a:p>
        <a:p>
          <a:r>
            <a:rPr lang="es-MX" sz="700" b="0" dirty="0" smtClean="0">
              <a:latin typeface="Calibri" panose="020F0502020204030204" pitchFamily="34" charset="0"/>
              <a:cs typeface="Arial"/>
            </a:rPr>
            <a:t>Olga Lidia Delgado Ramírez</a:t>
          </a:r>
        </a:p>
        <a:p>
          <a:r>
            <a:rPr lang="es-MX" sz="600" b="0" dirty="0" smtClean="0">
              <a:latin typeface="Calibri" panose="020F0502020204030204" pitchFamily="34" charset="0"/>
              <a:cs typeface="Arial"/>
            </a:rPr>
            <a:t>No. empleado: 14009</a:t>
          </a:r>
          <a:endParaRPr lang="es-MX" sz="600" b="0" dirty="0">
            <a:latin typeface="Calibri" panose="020F0502020204030204" pitchFamily="34" charset="0"/>
            <a:cs typeface="Arial"/>
          </a:endParaRPr>
        </a:p>
      </dgm:t>
    </dgm:pt>
    <dgm:pt modelId="{CAAD6EBF-4B37-D849-BD8A-B7C0C8D29DBD}" type="sibTrans" cxnId="{AEE4BB44-FED7-A740-BDD5-DB680F5433D9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01EF2E68-8DB7-FB4C-8076-DC6A18D096D6}" type="parTrans" cxnId="{AEE4BB44-FED7-A740-BDD5-DB680F5433D9}">
      <dgm:prSet/>
      <dgm:spPr/>
      <dgm:t>
        <a:bodyPr/>
        <a:lstStyle/>
        <a:p>
          <a:endParaRPr lang="es-MX" b="0">
            <a:solidFill>
              <a:schemeClr val="bg1"/>
            </a:solidFill>
            <a:latin typeface="Calibri" panose="020F0502020204030204" pitchFamily="34" charset="0"/>
            <a:cs typeface="Arial"/>
          </a:endParaRPr>
        </a:p>
      </dgm:t>
    </dgm:pt>
    <dgm:pt modelId="{6DA5CFE2-05C1-49CE-9239-83DDC7F637A1}" type="pres">
      <dgm:prSet presAssocID="{213D604C-24BC-418F-B619-FBA7D448F6C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5AA0B5C-3530-42D0-8247-5482E8DB7655}" type="pres">
      <dgm:prSet presAssocID="{CFF2B5E1-F254-48E2-BC6E-2781AD2404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7713202-837B-45D1-AF20-81387889146C}" type="pres">
      <dgm:prSet presAssocID="{CFF2B5E1-F254-48E2-BC6E-2781AD2404B1}" presName="rootComposite1" presStyleCnt="0"/>
      <dgm:spPr/>
      <dgm:t>
        <a:bodyPr/>
        <a:lstStyle/>
        <a:p>
          <a:endParaRPr lang="es-MX"/>
        </a:p>
      </dgm:t>
    </dgm:pt>
    <dgm:pt modelId="{2126AE47-CBBA-45C8-AE07-A7AFEB6A6CE1}" type="pres">
      <dgm:prSet presAssocID="{CFF2B5E1-F254-48E2-BC6E-2781AD2404B1}" presName="rootText1" presStyleLbl="node0" presStyleIdx="0" presStyleCnt="1" custScaleX="289498" custScaleY="173913" custLinFactNeighborX="19165" custLinFactNeighborY="-6209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FC5BA64-C651-4B07-90CD-EEBFCC8BBC6A}" type="pres">
      <dgm:prSet presAssocID="{CFF2B5E1-F254-48E2-BC6E-2781AD2404B1}" presName="rootConnector1" presStyleLbl="node1" presStyleIdx="0" presStyleCnt="0"/>
      <dgm:spPr/>
      <dgm:t>
        <a:bodyPr/>
        <a:lstStyle/>
        <a:p>
          <a:endParaRPr lang="es-MX"/>
        </a:p>
      </dgm:t>
    </dgm:pt>
    <dgm:pt modelId="{2C3FBD1A-34C4-4BF4-9AEA-2328560792D5}" type="pres">
      <dgm:prSet presAssocID="{CFF2B5E1-F254-48E2-BC6E-2781AD2404B1}" presName="hierChild2" presStyleCnt="0"/>
      <dgm:spPr/>
      <dgm:t>
        <a:bodyPr/>
        <a:lstStyle/>
        <a:p>
          <a:endParaRPr lang="es-MX"/>
        </a:p>
      </dgm:t>
    </dgm:pt>
    <dgm:pt modelId="{B3364BA9-581D-4736-954E-E312E805B362}" type="pres">
      <dgm:prSet presAssocID="{B9ACF7AE-567F-482A-96F0-5B385F1543A1}" presName="Name37" presStyleLbl="parChTrans1D2" presStyleIdx="0" presStyleCnt="9"/>
      <dgm:spPr/>
      <dgm:t>
        <a:bodyPr/>
        <a:lstStyle/>
        <a:p>
          <a:endParaRPr lang="es-MX"/>
        </a:p>
      </dgm:t>
    </dgm:pt>
    <dgm:pt modelId="{9FA78DDB-C4FC-4A89-88FD-6723EB620119}" type="pres">
      <dgm:prSet presAssocID="{289ED682-5374-45AF-9D02-488C1AFCF81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83D01C67-BAE7-4D00-A9E0-F0214FAFFD3F}" type="pres">
      <dgm:prSet presAssocID="{289ED682-5374-45AF-9D02-488C1AFCF81A}" presName="rootComposite" presStyleCnt="0"/>
      <dgm:spPr/>
      <dgm:t>
        <a:bodyPr/>
        <a:lstStyle/>
        <a:p>
          <a:endParaRPr lang="es-MX"/>
        </a:p>
      </dgm:t>
    </dgm:pt>
    <dgm:pt modelId="{38D069DD-7064-4B82-8CDB-C6B9986C31B9}" type="pres">
      <dgm:prSet presAssocID="{289ED682-5374-45AF-9D02-488C1AFCF81A}" presName="rootText" presStyleLbl="node2" presStyleIdx="0" presStyleCnt="4" custScaleX="196179" custLinFactY="-100000" custLinFactNeighborY="-15270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2789A7-0D1A-444B-B2B6-62C88454324C}" type="pres">
      <dgm:prSet presAssocID="{289ED682-5374-45AF-9D02-488C1AFCF81A}" presName="rootConnector" presStyleLbl="node2" presStyleIdx="0" presStyleCnt="4"/>
      <dgm:spPr/>
      <dgm:t>
        <a:bodyPr/>
        <a:lstStyle/>
        <a:p>
          <a:endParaRPr lang="es-MX"/>
        </a:p>
      </dgm:t>
    </dgm:pt>
    <dgm:pt modelId="{975533B8-2D3E-44F3-A0C4-D3EAF12BC1A4}" type="pres">
      <dgm:prSet presAssocID="{289ED682-5374-45AF-9D02-488C1AFCF81A}" presName="hierChild4" presStyleCnt="0"/>
      <dgm:spPr/>
      <dgm:t>
        <a:bodyPr/>
        <a:lstStyle/>
        <a:p>
          <a:endParaRPr lang="es-MX"/>
        </a:p>
      </dgm:t>
    </dgm:pt>
    <dgm:pt modelId="{D722B9F8-5991-554D-ABED-D95EE6F15663}" type="pres">
      <dgm:prSet presAssocID="{4062E61E-AF68-40EF-AD96-24E4A4ECB74A}" presName="Name48" presStyleLbl="parChTrans1D3" presStyleIdx="0" presStyleCnt="17"/>
      <dgm:spPr/>
      <dgm:t>
        <a:bodyPr/>
        <a:lstStyle/>
        <a:p>
          <a:endParaRPr lang="es-MX"/>
        </a:p>
      </dgm:t>
    </dgm:pt>
    <dgm:pt modelId="{1D68C4CE-D41C-4779-9EBC-1F430E13B3E2}" type="pres">
      <dgm:prSet presAssocID="{3912EAB6-F03A-4BB2-A880-573EC1816B06}" presName="hierRoot2" presStyleCnt="0">
        <dgm:presLayoutVars>
          <dgm:hierBranch val="l"/>
        </dgm:presLayoutVars>
      </dgm:prSet>
      <dgm:spPr/>
      <dgm:t>
        <a:bodyPr/>
        <a:lstStyle/>
        <a:p>
          <a:endParaRPr lang="es-MX"/>
        </a:p>
      </dgm:t>
    </dgm:pt>
    <dgm:pt modelId="{C9FE99DD-FE66-4FC8-BF40-5DBF9B9C60FD}" type="pres">
      <dgm:prSet presAssocID="{3912EAB6-F03A-4BB2-A880-573EC1816B06}" presName="rootComposite" presStyleCnt="0"/>
      <dgm:spPr/>
      <dgm:t>
        <a:bodyPr/>
        <a:lstStyle/>
        <a:p>
          <a:endParaRPr lang="es-MX"/>
        </a:p>
      </dgm:t>
    </dgm:pt>
    <dgm:pt modelId="{CEEE7567-D282-4D37-A5CC-47A9177D630B}" type="pres">
      <dgm:prSet presAssocID="{3912EAB6-F03A-4BB2-A880-573EC1816B06}" presName="rootText" presStyleLbl="node3" presStyleIdx="0" presStyleCnt="13" custScaleX="116711" custScaleY="91061" custLinFactY="-100000" custLinFactNeighborX="-4920" custLinFactNeighborY="-16840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D0BC379-35D4-45E3-8E42-7DC422998046}" type="pres">
      <dgm:prSet presAssocID="{3912EAB6-F03A-4BB2-A880-573EC1816B06}" presName="rootConnector" presStyleLbl="node3" presStyleIdx="0" presStyleCnt="13"/>
      <dgm:spPr/>
      <dgm:t>
        <a:bodyPr/>
        <a:lstStyle/>
        <a:p>
          <a:endParaRPr lang="es-MX"/>
        </a:p>
      </dgm:t>
    </dgm:pt>
    <dgm:pt modelId="{E1DCAB75-9F5C-4363-AB78-94976BDDD88B}" type="pres">
      <dgm:prSet presAssocID="{3912EAB6-F03A-4BB2-A880-573EC1816B06}" presName="hierChild4" presStyleCnt="0"/>
      <dgm:spPr/>
      <dgm:t>
        <a:bodyPr/>
        <a:lstStyle/>
        <a:p>
          <a:endParaRPr lang="es-MX"/>
        </a:p>
      </dgm:t>
    </dgm:pt>
    <dgm:pt modelId="{F943B3F5-C184-4249-B4B2-316A6552C8D9}" type="pres">
      <dgm:prSet presAssocID="{3912EAB6-F03A-4BB2-A880-573EC1816B06}" presName="hierChild5" presStyleCnt="0"/>
      <dgm:spPr/>
      <dgm:t>
        <a:bodyPr/>
        <a:lstStyle/>
        <a:p>
          <a:endParaRPr lang="es-MX"/>
        </a:p>
      </dgm:t>
    </dgm:pt>
    <dgm:pt modelId="{96952F8D-04D1-BB42-BD50-585F5DC37EE0}" type="pres">
      <dgm:prSet presAssocID="{2B19C6BF-72F4-4D61-BD68-A3EAAF00192C}" presName="Name48" presStyleLbl="parChTrans1D3" presStyleIdx="1" presStyleCnt="17"/>
      <dgm:spPr/>
      <dgm:t>
        <a:bodyPr/>
        <a:lstStyle/>
        <a:p>
          <a:endParaRPr lang="es-MX"/>
        </a:p>
      </dgm:t>
    </dgm:pt>
    <dgm:pt modelId="{B67FCE9B-7124-45D5-B9A9-75C7327169F2}" type="pres">
      <dgm:prSet presAssocID="{6E3AD580-25EC-4214-8EDD-78D2F566FC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0EF734E-A3C9-49E7-9FD3-A5AC03063C07}" type="pres">
      <dgm:prSet presAssocID="{6E3AD580-25EC-4214-8EDD-78D2F566FCDA}" presName="rootComposite" presStyleCnt="0"/>
      <dgm:spPr/>
      <dgm:t>
        <a:bodyPr/>
        <a:lstStyle/>
        <a:p>
          <a:endParaRPr lang="es-MX"/>
        </a:p>
      </dgm:t>
    </dgm:pt>
    <dgm:pt modelId="{E1D76DE8-69A3-4B95-BA78-120AA35FDE66}" type="pres">
      <dgm:prSet presAssocID="{6E3AD580-25EC-4214-8EDD-78D2F566FCDA}" presName="rootText" presStyleLbl="node3" presStyleIdx="1" presStyleCnt="13" custScaleX="110459" custScaleY="134245" custLinFactY="-100000" custLinFactNeighborY="-17362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695F66-BE88-4B86-A8DF-6BFBE8C0BEC7}" type="pres">
      <dgm:prSet presAssocID="{6E3AD580-25EC-4214-8EDD-78D2F566FCDA}" presName="rootConnector" presStyleLbl="node3" presStyleIdx="1" presStyleCnt="13"/>
      <dgm:spPr/>
      <dgm:t>
        <a:bodyPr/>
        <a:lstStyle/>
        <a:p>
          <a:endParaRPr lang="es-MX"/>
        </a:p>
      </dgm:t>
    </dgm:pt>
    <dgm:pt modelId="{FC2DE428-77BD-46C6-A68F-100E305C08AF}" type="pres">
      <dgm:prSet presAssocID="{6E3AD580-25EC-4214-8EDD-78D2F566FCDA}" presName="hierChild4" presStyleCnt="0"/>
      <dgm:spPr/>
      <dgm:t>
        <a:bodyPr/>
        <a:lstStyle/>
        <a:p>
          <a:endParaRPr lang="es-MX"/>
        </a:p>
      </dgm:t>
    </dgm:pt>
    <dgm:pt modelId="{F537E377-41DF-405C-8BB6-74DE71E26854}" type="pres">
      <dgm:prSet presAssocID="{6E3AD580-25EC-4214-8EDD-78D2F566FCDA}" presName="hierChild5" presStyleCnt="0"/>
      <dgm:spPr/>
      <dgm:t>
        <a:bodyPr/>
        <a:lstStyle/>
        <a:p>
          <a:endParaRPr lang="es-MX"/>
        </a:p>
      </dgm:t>
    </dgm:pt>
    <dgm:pt modelId="{DDAF140A-CA46-AB48-9F30-3626CE183F21}" type="pres">
      <dgm:prSet presAssocID="{2F759A62-16AD-47D3-B8B4-037A1627CF06}" presName="Name48" presStyleLbl="parChTrans1D3" presStyleIdx="2" presStyleCnt="17"/>
      <dgm:spPr/>
      <dgm:t>
        <a:bodyPr/>
        <a:lstStyle/>
        <a:p>
          <a:endParaRPr lang="es-MX"/>
        </a:p>
      </dgm:t>
    </dgm:pt>
    <dgm:pt modelId="{55C427AD-F99D-4D95-A8FF-D2739FD0EAE3}" type="pres">
      <dgm:prSet presAssocID="{CB32A6A5-985F-4835-BDC0-99F937A8E8B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9FB474B6-F059-4A40-A8AC-8D51019B1562}" type="pres">
      <dgm:prSet presAssocID="{CB32A6A5-985F-4835-BDC0-99F937A8E8B3}" presName="rootComposite" presStyleCnt="0"/>
      <dgm:spPr/>
      <dgm:t>
        <a:bodyPr/>
        <a:lstStyle/>
        <a:p>
          <a:endParaRPr lang="es-MX"/>
        </a:p>
      </dgm:t>
    </dgm:pt>
    <dgm:pt modelId="{8DE5A69D-B983-4408-A0EA-15C6BAB97265}" type="pres">
      <dgm:prSet presAssocID="{CB32A6A5-985F-4835-BDC0-99F937A8E8B3}" presName="rootText" presStyleLbl="node3" presStyleIdx="2" presStyleCnt="13" custScaleX="105033" custScaleY="146587" custLinFactY="-100000" custLinFactNeighborY="-1945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F63C62B-A732-4918-924F-CA70AF229834}" type="pres">
      <dgm:prSet presAssocID="{CB32A6A5-985F-4835-BDC0-99F937A8E8B3}" presName="rootConnector" presStyleLbl="node3" presStyleIdx="2" presStyleCnt="13"/>
      <dgm:spPr/>
      <dgm:t>
        <a:bodyPr/>
        <a:lstStyle/>
        <a:p>
          <a:endParaRPr lang="es-MX"/>
        </a:p>
      </dgm:t>
    </dgm:pt>
    <dgm:pt modelId="{0F3FD503-8766-4590-9DA0-B623A03AEE9A}" type="pres">
      <dgm:prSet presAssocID="{CB32A6A5-985F-4835-BDC0-99F937A8E8B3}" presName="hierChild4" presStyleCnt="0"/>
      <dgm:spPr/>
      <dgm:t>
        <a:bodyPr/>
        <a:lstStyle/>
        <a:p>
          <a:endParaRPr lang="es-MX"/>
        </a:p>
      </dgm:t>
    </dgm:pt>
    <dgm:pt modelId="{8AF129A6-86C6-46DE-94DB-6C7B92C089C8}" type="pres">
      <dgm:prSet presAssocID="{CB32A6A5-985F-4835-BDC0-99F937A8E8B3}" presName="hierChild5" presStyleCnt="0"/>
      <dgm:spPr/>
      <dgm:t>
        <a:bodyPr/>
        <a:lstStyle/>
        <a:p>
          <a:endParaRPr lang="es-MX"/>
        </a:p>
      </dgm:t>
    </dgm:pt>
    <dgm:pt modelId="{9A5BD391-8487-A34B-809D-AB4A69DEFD02}" type="pres">
      <dgm:prSet presAssocID="{A2B34522-EF1E-B64B-8B25-AE525A7EF52E}" presName="Name48" presStyleLbl="parChTrans1D3" presStyleIdx="3" presStyleCnt="17"/>
      <dgm:spPr/>
      <dgm:t>
        <a:bodyPr/>
        <a:lstStyle/>
        <a:p>
          <a:endParaRPr lang="es-MX"/>
        </a:p>
      </dgm:t>
    </dgm:pt>
    <dgm:pt modelId="{F35EE8D3-4637-0945-B6E7-D259016727BF}" type="pres">
      <dgm:prSet presAssocID="{0273A18D-F8AC-344E-8EDF-6A77FF22157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7A2B81E-4BF9-C343-8217-6E8C926356AC}" type="pres">
      <dgm:prSet presAssocID="{0273A18D-F8AC-344E-8EDF-6A77FF22157C}" presName="rootComposite" presStyleCnt="0"/>
      <dgm:spPr/>
      <dgm:t>
        <a:bodyPr/>
        <a:lstStyle/>
        <a:p>
          <a:endParaRPr lang="es-MX"/>
        </a:p>
      </dgm:t>
    </dgm:pt>
    <dgm:pt modelId="{0DA0C636-A3A7-464A-96DE-B76102D8105A}" type="pres">
      <dgm:prSet presAssocID="{0273A18D-F8AC-344E-8EDF-6A77FF22157C}" presName="rootText" presStyleLbl="node3" presStyleIdx="3" presStyleCnt="13" custScaleX="112226" custScaleY="130696" custLinFactY="-100000" custLinFactNeighborY="-1945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0D73FFA-E04D-2743-95D0-0F8152C527A0}" type="pres">
      <dgm:prSet presAssocID="{0273A18D-F8AC-344E-8EDF-6A77FF22157C}" presName="rootConnector" presStyleLbl="node3" presStyleIdx="3" presStyleCnt="13"/>
      <dgm:spPr/>
      <dgm:t>
        <a:bodyPr/>
        <a:lstStyle/>
        <a:p>
          <a:endParaRPr lang="es-MX"/>
        </a:p>
      </dgm:t>
    </dgm:pt>
    <dgm:pt modelId="{732D4120-8F62-254F-8D47-ACA8C704CC05}" type="pres">
      <dgm:prSet presAssocID="{0273A18D-F8AC-344E-8EDF-6A77FF22157C}" presName="hierChild4" presStyleCnt="0"/>
      <dgm:spPr/>
      <dgm:t>
        <a:bodyPr/>
        <a:lstStyle/>
        <a:p>
          <a:endParaRPr lang="es-MX"/>
        </a:p>
      </dgm:t>
    </dgm:pt>
    <dgm:pt modelId="{53DA8C8A-4BE5-D244-9F61-2EB09A4D4811}" type="pres">
      <dgm:prSet presAssocID="{0273A18D-F8AC-344E-8EDF-6A77FF22157C}" presName="hierChild5" presStyleCnt="0"/>
      <dgm:spPr/>
      <dgm:t>
        <a:bodyPr/>
        <a:lstStyle/>
        <a:p>
          <a:endParaRPr lang="es-MX"/>
        </a:p>
      </dgm:t>
    </dgm:pt>
    <dgm:pt modelId="{321ADD2F-7B01-4519-8B04-39B84D9A06D2}" type="pres">
      <dgm:prSet presAssocID="{289ED682-5374-45AF-9D02-488C1AFCF81A}" presName="hierChild5" presStyleCnt="0"/>
      <dgm:spPr/>
      <dgm:t>
        <a:bodyPr/>
        <a:lstStyle/>
        <a:p>
          <a:endParaRPr lang="es-MX"/>
        </a:p>
      </dgm:t>
    </dgm:pt>
    <dgm:pt modelId="{1CCFD3F4-5002-41A0-8843-C2C24484DF15}" type="pres">
      <dgm:prSet presAssocID="{05156FB6-B83E-4ABD-BBC7-D31AB63C92BE}" presName="Name37" presStyleLbl="parChTrans1D2" presStyleIdx="1" presStyleCnt="9"/>
      <dgm:spPr/>
      <dgm:t>
        <a:bodyPr/>
        <a:lstStyle/>
        <a:p>
          <a:endParaRPr lang="es-MX"/>
        </a:p>
      </dgm:t>
    </dgm:pt>
    <dgm:pt modelId="{A8A1B06C-1214-4904-9FFE-91C98299263C}" type="pres">
      <dgm:prSet presAssocID="{7627292E-F238-4F05-8D2C-3DBA7DD5C0BB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B872E9F-CCD7-454E-8A7F-A2D54E432C46}" type="pres">
      <dgm:prSet presAssocID="{7627292E-F238-4F05-8D2C-3DBA7DD5C0BB}" presName="rootComposite" presStyleCnt="0"/>
      <dgm:spPr/>
      <dgm:t>
        <a:bodyPr/>
        <a:lstStyle/>
        <a:p>
          <a:endParaRPr lang="es-MX"/>
        </a:p>
      </dgm:t>
    </dgm:pt>
    <dgm:pt modelId="{1EA6214B-0FA9-4F28-AA60-83C878FD64D1}" type="pres">
      <dgm:prSet presAssocID="{7627292E-F238-4F05-8D2C-3DBA7DD5C0BB}" presName="rootText" presStyleLbl="node2" presStyleIdx="1" presStyleCnt="4" custScaleX="203296" custLinFactY="-100000" custLinFactNeighborY="-15270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AB96B89-BBBD-43D9-B676-2C9E6979B3F6}" type="pres">
      <dgm:prSet presAssocID="{7627292E-F238-4F05-8D2C-3DBA7DD5C0BB}" presName="rootConnector" presStyleLbl="node2" presStyleIdx="1" presStyleCnt="4"/>
      <dgm:spPr/>
      <dgm:t>
        <a:bodyPr/>
        <a:lstStyle/>
        <a:p>
          <a:endParaRPr lang="es-MX"/>
        </a:p>
      </dgm:t>
    </dgm:pt>
    <dgm:pt modelId="{074ECA74-516F-4A05-909E-4162F7BB9768}" type="pres">
      <dgm:prSet presAssocID="{7627292E-F238-4F05-8D2C-3DBA7DD5C0BB}" presName="hierChild4" presStyleCnt="0"/>
      <dgm:spPr/>
      <dgm:t>
        <a:bodyPr/>
        <a:lstStyle/>
        <a:p>
          <a:endParaRPr lang="es-MX"/>
        </a:p>
      </dgm:t>
    </dgm:pt>
    <dgm:pt modelId="{0C4A2D1F-FC7D-7644-954E-D260737854F8}" type="pres">
      <dgm:prSet presAssocID="{5474F175-75EA-4F90-A5FB-B3CA9A6B38E3}" presName="Name48" presStyleLbl="parChTrans1D3" presStyleIdx="4" presStyleCnt="17"/>
      <dgm:spPr/>
      <dgm:t>
        <a:bodyPr/>
        <a:lstStyle/>
        <a:p>
          <a:endParaRPr lang="es-MX"/>
        </a:p>
      </dgm:t>
    </dgm:pt>
    <dgm:pt modelId="{E307357B-5421-411C-BA15-1D43816E936E}" type="pres">
      <dgm:prSet presAssocID="{2FBF0E3A-0F71-4F63-8641-A8FC1D5988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9EDF1CA6-1B76-45D4-A086-1B0AEF7E68DC}" type="pres">
      <dgm:prSet presAssocID="{2FBF0E3A-0F71-4F63-8641-A8FC1D59885B}" presName="rootComposite" presStyleCnt="0"/>
      <dgm:spPr/>
      <dgm:t>
        <a:bodyPr/>
        <a:lstStyle/>
        <a:p>
          <a:endParaRPr lang="es-MX"/>
        </a:p>
      </dgm:t>
    </dgm:pt>
    <dgm:pt modelId="{D0E209C1-A186-467B-93A6-C845C5FFFACE}" type="pres">
      <dgm:prSet presAssocID="{2FBF0E3A-0F71-4F63-8641-A8FC1D59885B}" presName="rootText" presStyleLbl="node3" presStyleIdx="4" presStyleCnt="13" custScaleX="104590" custScaleY="134691" custLinFactY="-100000" custLinFactNeighborY="-17362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08EFB8B-3C69-4366-BC5F-0D1E656A7E1D}" type="pres">
      <dgm:prSet presAssocID="{2FBF0E3A-0F71-4F63-8641-A8FC1D59885B}" presName="rootConnector" presStyleLbl="node3" presStyleIdx="4" presStyleCnt="13"/>
      <dgm:spPr/>
      <dgm:t>
        <a:bodyPr/>
        <a:lstStyle/>
        <a:p>
          <a:endParaRPr lang="es-MX"/>
        </a:p>
      </dgm:t>
    </dgm:pt>
    <dgm:pt modelId="{9D6982BC-0BB8-4192-A536-3A304B62F0FB}" type="pres">
      <dgm:prSet presAssocID="{2FBF0E3A-0F71-4F63-8641-A8FC1D59885B}" presName="hierChild4" presStyleCnt="0"/>
      <dgm:spPr/>
      <dgm:t>
        <a:bodyPr/>
        <a:lstStyle/>
        <a:p>
          <a:endParaRPr lang="es-MX"/>
        </a:p>
      </dgm:t>
    </dgm:pt>
    <dgm:pt modelId="{7126F836-9150-46D7-B34A-7F3A2E12BDBB}" type="pres">
      <dgm:prSet presAssocID="{A36CDC97-9E79-4102-A605-32345016DDF8}" presName="Name37" presStyleLbl="parChTrans1D4" presStyleIdx="0" presStyleCnt="2"/>
      <dgm:spPr/>
      <dgm:t>
        <a:bodyPr/>
        <a:lstStyle/>
        <a:p>
          <a:endParaRPr lang="es-MX"/>
        </a:p>
      </dgm:t>
    </dgm:pt>
    <dgm:pt modelId="{EE0B5DAD-6572-4FD3-ADBC-45D8343DDA36}" type="pres">
      <dgm:prSet presAssocID="{0A37EDAD-A1E9-474F-A56E-9C480C38D2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FF26D7F-4E3F-4509-8603-751255C78851}" type="pres">
      <dgm:prSet presAssocID="{0A37EDAD-A1E9-474F-A56E-9C480C38D2AD}" presName="rootComposite" presStyleCnt="0"/>
      <dgm:spPr/>
      <dgm:t>
        <a:bodyPr/>
        <a:lstStyle/>
        <a:p>
          <a:endParaRPr lang="es-MX"/>
        </a:p>
      </dgm:t>
    </dgm:pt>
    <dgm:pt modelId="{B9CE46B6-FE29-4CC8-B66F-03CBD084D451}" type="pres">
      <dgm:prSet presAssocID="{0A37EDAD-A1E9-474F-A56E-9C480C38D2AD}" presName="rootText" presStyleLbl="node4" presStyleIdx="0" presStyleCnt="2" custScaleX="99558" custScaleY="134445" custLinFactY="-100000" custLinFactNeighborX="166" custLinFactNeighborY="-1842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7CACFAA-F629-4A71-A0C6-B9D791A3A14E}" type="pres">
      <dgm:prSet presAssocID="{0A37EDAD-A1E9-474F-A56E-9C480C38D2AD}" presName="rootConnector" presStyleLbl="node4" presStyleIdx="0" presStyleCnt="2"/>
      <dgm:spPr/>
      <dgm:t>
        <a:bodyPr/>
        <a:lstStyle/>
        <a:p>
          <a:endParaRPr lang="es-MX"/>
        </a:p>
      </dgm:t>
    </dgm:pt>
    <dgm:pt modelId="{F351FBB2-48CE-4105-8CA6-3F2A5318C09D}" type="pres">
      <dgm:prSet presAssocID="{0A37EDAD-A1E9-474F-A56E-9C480C38D2AD}" presName="hierChild4" presStyleCnt="0"/>
      <dgm:spPr/>
      <dgm:t>
        <a:bodyPr/>
        <a:lstStyle/>
        <a:p>
          <a:endParaRPr lang="es-MX"/>
        </a:p>
      </dgm:t>
    </dgm:pt>
    <dgm:pt modelId="{0DBF6AEB-A3DA-41A3-83E8-67D2A1E13CF3}" type="pres">
      <dgm:prSet presAssocID="{0A37EDAD-A1E9-474F-A56E-9C480C38D2AD}" presName="hierChild5" presStyleCnt="0"/>
      <dgm:spPr/>
      <dgm:t>
        <a:bodyPr/>
        <a:lstStyle/>
        <a:p>
          <a:endParaRPr lang="es-MX"/>
        </a:p>
      </dgm:t>
    </dgm:pt>
    <dgm:pt modelId="{D92CB54E-75D8-479F-9789-2783CF939900}" type="pres">
      <dgm:prSet presAssocID="{2FBF0E3A-0F71-4F63-8641-A8FC1D59885B}" presName="hierChild5" presStyleCnt="0"/>
      <dgm:spPr/>
      <dgm:t>
        <a:bodyPr/>
        <a:lstStyle/>
        <a:p>
          <a:endParaRPr lang="es-MX"/>
        </a:p>
      </dgm:t>
    </dgm:pt>
    <dgm:pt modelId="{5A6B38CB-FE18-4F47-B282-972A2AE65DE4}" type="pres">
      <dgm:prSet presAssocID="{2C81CFF4-BDBA-41FA-90B0-F1084AD2FC36}" presName="Name48" presStyleLbl="parChTrans1D3" presStyleIdx="5" presStyleCnt="17"/>
      <dgm:spPr/>
      <dgm:t>
        <a:bodyPr/>
        <a:lstStyle/>
        <a:p>
          <a:endParaRPr lang="es-MX"/>
        </a:p>
      </dgm:t>
    </dgm:pt>
    <dgm:pt modelId="{9E918C82-7161-4C38-BE5D-F245C7532173}" type="pres">
      <dgm:prSet presAssocID="{8C9F5282-BA7E-4629-8692-48E5BC54B5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9694B52-1888-4BCE-887C-62CC760CA976}" type="pres">
      <dgm:prSet presAssocID="{8C9F5282-BA7E-4629-8692-48E5BC54B50B}" presName="rootComposite" presStyleCnt="0"/>
      <dgm:spPr/>
      <dgm:t>
        <a:bodyPr/>
        <a:lstStyle/>
        <a:p>
          <a:endParaRPr lang="es-MX"/>
        </a:p>
      </dgm:t>
    </dgm:pt>
    <dgm:pt modelId="{C4B11827-1079-48AB-A4B0-4084B9FF7315}" type="pres">
      <dgm:prSet presAssocID="{8C9F5282-BA7E-4629-8692-48E5BC54B50B}" presName="rootText" presStyleLbl="node3" presStyleIdx="5" presStyleCnt="13" custScaleY="146625" custLinFactNeighborX="3171" custLinFactNeighborY="-7238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9A79632-757A-4938-B328-5C14A50C164F}" type="pres">
      <dgm:prSet presAssocID="{8C9F5282-BA7E-4629-8692-48E5BC54B50B}" presName="rootConnector" presStyleLbl="node3" presStyleIdx="5" presStyleCnt="13"/>
      <dgm:spPr/>
      <dgm:t>
        <a:bodyPr/>
        <a:lstStyle/>
        <a:p>
          <a:endParaRPr lang="es-MX"/>
        </a:p>
      </dgm:t>
    </dgm:pt>
    <dgm:pt modelId="{EE949DCC-C19C-4E43-83B8-A1DBD39C7E76}" type="pres">
      <dgm:prSet presAssocID="{8C9F5282-BA7E-4629-8692-48E5BC54B50B}" presName="hierChild4" presStyleCnt="0"/>
      <dgm:spPr/>
      <dgm:t>
        <a:bodyPr/>
        <a:lstStyle/>
        <a:p>
          <a:endParaRPr lang="es-MX"/>
        </a:p>
      </dgm:t>
    </dgm:pt>
    <dgm:pt modelId="{BD5AA7BF-DB9D-4C1A-86D1-DE172AFD04FF}" type="pres">
      <dgm:prSet presAssocID="{8C9F5282-BA7E-4629-8692-48E5BC54B50B}" presName="hierChild5" presStyleCnt="0"/>
      <dgm:spPr/>
      <dgm:t>
        <a:bodyPr/>
        <a:lstStyle/>
        <a:p>
          <a:endParaRPr lang="es-MX"/>
        </a:p>
      </dgm:t>
    </dgm:pt>
    <dgm:pt modelId="{8BD4D925-5D5F-004D-B2CE-AF6DECC36685}" type="pres">
      <dgm:prSet presAssocID="{22A91B7A-8120-45BA-B35B-EA51F2F7FD38}" presName="Name48" presStyleLbl="parChTrans1D3" presStyleIdx="6" presStyleCnt="17"/>
      <dgm:spPr/>
      <dgm:t>
        <a:bodyPr/>
        <a:lstStyle/>
        <a:p>
          <a:endParaRPr lang="es-MX"/>
        </a:p>
      </dgm:t>
    </dgm:pt>
    <dgm:pt modelId="{C81E96DB-1BB5-40B9-9B5D-D4395DF082EB}" type="pres">
      <dgm:prSet presAssocID="{28CD7C7C-E09C-461E-9060-4F2900F1C1E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1644CB1-96B0-4BB7-BD2C-C6D56C72D766}" type="pres">
      <dgm:prSet presAssocID="{28CD7C7C-E09C-461E-9060-4F2900F1C1EF}" presName="rootComposite" presStyleCnt="0"/>
      <dgm:spPr/>
      <dgm:t>
        <a:bodyPr/>
        <a:lstStyle/>
        <a:p>
          <a:endParaRPr lang="es-MX"/>
        </a:p>
      </dgm:t>
    </dgm:pt>
    <dgm:pt modelId="{805B7742-B47F-4988-A874-F7FC7643C539}" type="pres">
      <dgm:prSet presAssocID="{28CD7C7C-E09C-461E-9060-4F2900F1C1EF}" presName="rootText" presStyleLbl="node3" presStyleIdx="6" presStyleCnt="13" custScaleX="101485" custScaleY="117921" custLinFactX="48747" custLinFactY="-279658" custLinFactNeighborX="1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C655C2E-1ADA-492F-A854-A1734D6BF662}" type="pres">
      <dgm:prSet presAssocID="{28CD7C7C-E09C-461E-9060-4F2900F1C1EF}" presName="rootConnector" presStyleLbl="node3" presStyleIdx="6" presStyleCnt="13"/>
      <dgm:spPr/>
      <dgm:t>
        <a:bodyPr/>
        <a:lstStyle/>
        <a:p>
          <a:endParaRPr lang="es-MX"/>
        </a:p>
      </dgm:t>
    </dgm:pt>
    <dgm:pt modelId="{23AFF0A1-0221-48B4-A535-AA700831C9F2}" type="pres">
      <dgm:prSet presAssocID="{28CD7C7C-E09C-461E-9060-4F2900F1C1EF}" presName="hierChild4" presStyleCnt="0"/>
      <dgm:spPr/>
      <dgm:t>
        <a:bodyPr/>
        <a:lstStyle/>
        <a:p>
          <a:endParaRPr lang="es-MX"/>
        </a:p>
      </dgm:t>
    </dgm:pt>
    <dgm:pt modelId="{D849D658-5513-408A-ABA5-2C81695B4709}" type="pres">
      <dgm:prSet presAssocID="{28CD7C7C-E09C-461E-9060-4F2900F1C1EF}" presName="hierChild5" presStyleCnt="0"/>
      <dgm:spPr/>
      <dgm:t>
        <a:bodyPr/>
        <a:lstStyle/>
        <a:p>
          <a:endParaRPr lang="es-MX"/>
        </a:p>
      </dgm:t>
    </dgm:pt>
    <dgm:pt modelId="{763F9783-9FD3-45C2-AC25-F638E869B427}" type="pres">
      <dgm:prSet presAssocID="{7627292E-F238-4F05-8D2C-3DBA7DD5C0BB}" presName="hierChild5" presStyleCnt="0"/>
      <dgm:spPr/>
      <dgm:t>
        <a:bodyPr/>
        <a:lstStyle/>
        <a:p>
          <a:endParaRPr lang="es-MX"/>
        </a:p>
      </dgm:t>
    </dgm:pt>
    <dgm:pt modelId="{C192A47D-39A2-4B89-8FAC-76B4A19E0933}" type="pres">
      <dgm:prSet presAssocID="{91748AA9-CE56-4BBE-8691-483E78B0CDD1}" presName="Name37" presStyleLbl="parChTrans1D2" presStyleIdx="2" presStyleCnt="9"/>
      <dgm:spPr/>
      <dgm:t>
        <a:bodyPr/>
        <a:lstStyle/>
        <a:p>
          <a:endParaRPr lang="es-MX"/>
        </a:p>
      </dgm:t>
    </dgm:pt>
    <dgm:pt modelId="{C871B12B-AC0C-468D-A60A-7036BC7D35EF}" type="pres">
      <dgm:prSet presAssocID="{733CB458-C7E7-4114-8F5D-33B22AB24720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48D2F11E-1141-44F8-B953-B12BDFE1244F}" type="pres">
      <dgm:prSet presAssocID="{733CB458-C7E7-4114-8F5D-33B22AB24720}" presName="rootComposite" presStyleCnt="0"/>
      <dgm:spPr/>
      <dgm:t>
        <a:bodyPr/>
        <a:lstStyle/>
        <a:p>
          <a:endParaRPr lang="es-MX"/>
        </a:p>
      </dgm:t>
    </dgm:pt>
    <dgm:pt modelId="{63B4A503-3860-4A63-8247-03965928A6D2}" type="pres">
      <dgm:prSet presAssocID="{733CB458-C7E7-4114-8F5D-33B22AB24720}" presName="rootText" presStyleLbl="node2" presStyleIdx="2" presStyleCnt="4" custScaleX="182986" custScaleY="101096" custLinFactY="-100000" custLinFactNeighborY="-15270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F489A2C-E0A7-4AF0-A715-37E06E5E2DD1}" type="pres">
      <dgm:prSet presAssocID="{733CB458-C7E7-4114-8F5D-33B22AB24720}" presName="rootConnector" presStyleLbl="node2" presStyleIdx="2" presStyleCnt="4"/>
      <dgm:spPr/>
      <dgm:t>
        <a:bodyPr/>
        <a:lstStyle/>
        <a:p>
          <a:endParaRPr lang="es-MX"/>
        </a:p>
      </dgm:t>
    </dgm:pt>
    <dgm:pt modelId="{8D26DED1-D659-43F6-9D3E-9766F2DE7423}" type="pres">
      <dgm:prSet presAssocID="{733CB458-C7E7-4114-8F5D-33B22AB24720}" presName="hierChild4" presStyleCnt="0"/>
      <dgm:spPr/>
      <dgm:t>
        <a:bodyPr/>
        <a:lstStyle/>
        <a:p>
          <a:endParaRPr lang="es-MX"/>
        </a:p>
      </dgm:t>
    </dgm:pt>
    <dgm:pt modelId="{65844EF2-95E8-F84D-9975-2EE6713DA68D}" type="pres">
      <dgm:prSet presAssocID="{96C952DF-44DA-CD4A-A946-634DC3A66DBE}" presName="Name48" presStyleLbl="parChTrans1D3" presStyleIdx="7" presStyleCnt="17"/>
      <dgm:spPr/>
      <dgm:t>
        <a:bodyPr/>
        <a:lstStyle/>
        <a:p>
          <a:endParaRPr lang="es-MX"/>
        </a:p>
      </dgm:t>
    </dgm:pt>
    <dgm:pt modelId="{0F7F0DC8-EDE7-F148-8389-D15A18E08147}" type="pres">
      <dgm:prSet presAssocID="{C076DA04-F0E2-774D-AEAD-63C6DD3B7C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83A3467-9B34-B540-8ED9-F58E48D97C4F}" type="pres">
      <dgm:prSet presAssocID="{C076DA04-F0E2-774D-AEAD-63C6DD3B7CDD}" presName="rootComposite" presStyleCnt="0"/>
      <dgm:spPr/>
      <dgm:t>
        <a:bodyPr/>
        <a:lstStyle/>
        <a:p>
          <a:endParaRPr lang="es-MX"/>
        </a:p>
      </dgm:t>
    </dgm:pt>
    <dgm:pt modelId="{6D48AB6B-EC17-5840-96EE-56B09A1C6F1A}" type="pres">
      <dgm:prSet presAssocID="{C076DA04-F0E2-774D-AEAD-63C6DD3B7CDD}" presName="rootText" presStyleLbl="node3" presStyleIdx="7" presStyleCnt="13" custScaleY="132475" custLinFactY="-100000" custLinFactNeighborY="-17362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5776E1F-82A7-5644-8426-9792380AEE7A}" type="pres">
      <dgm:prSet presAssocID="{C076DA04-F0E2-774D-AEAD-63C6DD3B7CDD}" presName="rootConnector" presStyleLbl="node3" presStyleIdx="7" presStyleCnt="13"/>
      <dgm:spPr/>
      <dgm:t>
        <a:bodyPr/>
        <a:lstStyle/>
        <a:p>
          <a:endParaRPr lang="es-MX"/>
        </a:p>
      </dgm:t>
    </dgm:pt>
    <dgm:pt modelId="{1BECABCA-678F-A446-9359-D94862C2E34E}" type="pres">
      <dgm:prSet presAssocID="{C076DA04-F0E2-774D-AEAD-63C6DD3B7CDD}" presName="hierChild4" presStyleCnt="0"/>
      <dgm:spPr/>
      <dgm:t>
        <a:bodyPr/>
        <a:lstStyle/>
        <a:p>
          <a:endParaRPr lang="es-MX"/>
        </a:p>
      </dgm:t>
    </dgm:pt>
    <dgm:pt modelId="{36FCAC17-C4BA-1542-A09C-200272DD04BF}" type="pres">
      <dgm:prSet presAssocID="{C076DA04-F0E2-774D-AEAD-63C6DD3B7CDD}" presName="hierChild5" presStyleCnt="0"/>
      <dgm:spPr/>
      <dgm:t>
        <a:bodyPr/>
        <a:lstStyle/>
        <a:p>
          <a:endParaRPr lang="es-MX"/>
        </a:p>
      </dgm:t>
    </dgm:pt>
    <dgm:pt modelId="{56800B0D-2D6C-4D47-A4A2-5BC4E64892BB}" type="pres">
      <dgm:prSet presAssocID="{6946134D-0E80-C54D-9707-2A8B7BD40B1C}" presName="Name48" presStyleLbl="parChTrans1D3" presStyleIdx="8" presStyleCnt="17"/>
      <dgm:spPr/>
      <dgm:t>
        <a:bodyPr/>
        <a:lstStyle/>
        <a:p>
          <a:endParaRPr lang="es-MX"/>
        </a:p>
      </dgm:t>
    </dgm:pt>
    <dgm:pt modelId="{DDA060E2-70A0-0E4D-AD13-87F4D018E5D1}" type="pres">
      <dgm:prSet presAssocID="{BCDC1752-A669-5F49-9D63-D36860D2BDF5}" presName="hierRoot2" presStyleCnt="0">
        <dgm:presLayoutVars>
          <dgm:hierBranch val="r"/>
        </dgm:presLayoutVars>
      </dgm:prSet>
      <dgm:spPr/>
      <dgm:t>
        <a:bodyPr/>
        <a:lstStyle/>
        <a:p>
          <a:endParaRPr lang="es-MX"/>
        </a:p>
      </dgm:t>
    </dgm:pt>
    <dgm:pt modelId="{EFCDC705-CB38-3A4C-B385-0E61488B2F53}" type="pres">
      <dgm:prSet presAssocID="{BCDC1752-A669-5F49-9D63-D36860D2BDF5}" presName="rootComposite" presStyleCnt="0"/>
      <dgm:spPr/>
      <dgm:t>
        <a:bodyPr/>
        <a:lstStyle/>
        <a:p>
          <a:endParaRPr lang="es-MX"/>
        </a:p>
      </dgm:t>
    </dgm:pt>
    <dgm:pt modelId="{A69CC129-040C-2744-ABDC-C0CF564F7CA9}" type="pres">
      <dgm:prSet presAssocID="{BCDC1752-A669-5F49-9D63-D36860D2BDF5}" presName="rootText" presStyleLbl="node3" presStyleIdx="8" presStyleCnt="13" custScaleX="115139" custScaleY="105185" custLinFactY="-100000" custLinFactNeighborY="-17362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528325D-186B-F74A-837A-CFB55800CF02}" type="pres">
      <dgm:prSet presAssocID="{BCDC1752-A669-5F49-9D63-D36860D2BDF5}" presName="rootConnector" presStyleLbl="node3" presStyleIdx="8" presStyleCnt="13"/>
      <dgm:spPr/>
      <dgm:t>
        <a:bodyPr/>
        <a:lstStyle/>
        <a:p>
          <a:endParaRPr lang="es-MX"/>
        </a:p>
      </dgm:t>
    </dgm:pt>
    <dgm:pt modelId="{F9D85981-F612-014D-B9B5-C979EA8FFE41}" type="pres">
      <dgm:prSet presAssocID="{BCDC1752-A669-5F49-9D63-D36860D2BDF5}" presName="hierChild4" presStyleCnt="0"/>
      <dgm:spPr/>
      <dgm:t>
        <a:bodyPr/>
        <a:lstStyle/>
        <a:p>
          <a:endParaRPr lang="es-MX"/>
        </a:p>
      </dgm:t>
    </dgm:pt>
    <dgm:pt modelId="{04E5BA3E-1279-7542-818E-C0FE97E277E7}" type="pres">
      <dgm:prSet presAssocID="{5F37DB78-2783-F141-873A-369AF4D3C463}" presName="Name50" presStyleLbl="parChTrans1D4" presStyleIdx="1" presStyleCnt="2"/>
      <dgm:spPr/>
      <dgm:t>
        <a:bodyPr/>
        <a:lstStyle/>
        <a:p>
          <a:endParaRPr lang="es-MX"/>
        </a:p>
      </dgm:t>
    </dgm:pt>
    <dgm:pt modelId="{3BB6DB22-6DAA-D441-8F82-40306BAA1400}" type="pres">
      <dgm:prSet presAssocID="{461A101C-F3FD-E946-BDD5-51FA666645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BC6703F-E9CB-154D-B075-6D54ED6F431E}" type="pres">
      <dgm:prSet presAssocID="{461A101C-F3FD-E946-BDD5-51FA666645C4}" presName="rootComposite" presStyleCnt="0"/>
      <dgm:spPr/>
      <dgm:t>
        <a:bodyPr/>
        <a:lstStyle/>
        <a:p>
          <a:endParaRPr lang="es-MX"/>
        </a:p>
      </dgm:t>
    </dgm:pt>
    <dgm:pt modelId="{41032034-E4A2-1F4C-824F-5E85BC70DE25}" type="pres">
      <dgm:prSet presAssocID="{461A101C-F3FD-E946-BDD5-51FA666645C4}" presName="rootText" presStyleLbl="node4" presStyleIdx="1" presStyleCnt="2" custScaleY="128495" custLinFactY="-100000" custLinFactNeighborX="-14625" custLinFactNeighborY="-1688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F44D192-E936-3944-A24B-0CD6F7801C55}" type="pres">
      <dgm:prSet presAssocID="{461A101C-F3FD-E946-BDD5-51FA666645C4}" presName="rootConnector" presStyleLbl="node4" presStyleIdx="1" presStyleCnt="2"/>
      <dgm:spPr/>
      <dgm:t>
        <a:bodyPr/>
        <a:lstStyle/>
        <a:p>
          <a:endParaRPr lang="es-MX"/>
        </a:p>
      </dgm:t>
    </dgm:pt>
    <dgm:pt modelId="{AA6D1B78-9CAB-0446-B786-F1E1E6DB141D}" type="pres">
      <dgm:prSet presAssocID="{461A101C-F3FD-E946-BDD5-51FA666645C4}" presName="hierChild4" presStyleCnt="0"/>
      <dgm:spPr/>
      <dgm:t>
        <a:bodyPr/>
        <a:lstStyle/>
        <a:p>
          <a:endParaRPr lang="es-MX"/>
        </a:p>
      </dgm:t>
    </dgm:pt>
    <dgm:pt modelId="{144EAC20-7E09-C24F-BF7B-F2A1CB37D1B7}" type="pres">
      <dgm:prSet presAssocID="{461A101C-F3FD-E946-BDD5-51FA666645C4}" presName="hierChild5" presStyleCnt="0"/>
      <dgm:spPr/>
      <dgm:t>
        <a:bodyPr/>
        <a:lstStyle/>
        <a:p>
          <a:endParaRPr lang="es-MX"/>
        </a:p>
      </dgm:t>
    </dgm:pt>
    <dgm:pt modelId="{D708B4C5-0C6C-0040-95B4-61ECCEE76E56}" type="pres">
      <dgm:prSet presAssocID="{BCDC1752-A669-5F49-9D63-D36860D2BDF5}" presName="hierChild5" presStyleCnt="0"/>
      <dgm:spPr/>
      <dgm:t>
        <a:bodyPr/>
        <a:lstStyle/>
        <a:p>
          <a:endParaRPr lang="es-MX"/>
        </a:p>
      </dgm:t>
    </dgm:pt>
    <dgm:pt modelId="{AEACC1CB-E3D1-9043-8EB3-BD79581E34BE}" type="pres">
      <dgm:prSet presAssocID="{7CD92D07-833F-1044-AD02-59974B416972}" presName="Name48" presStyleLbl="parChTrans1D3" presStyleIdx="9" presStyleCnt="17"/>
      <dgm:spPr/>
      <dgm:t>
        <a:bodyPr/>
        <a:lstStyle/>
        <a:p>
          <a:endParaRPr lang="es-MX"/>
        </a:p>
      </dgm:t>
    </dgm:pt>
    <dgm:pt modelId="{6BA6AAEE-5C46-5146-89B0-9B5371D5B8BC}" type="pres">
      <dgm:prSet presAssocID="{C31908EE-D939-6248-A652-7FC4BC99B9A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59A4CEE-896D-0E42-A987-E073AD871DCE}" type="pres">
      <dgm:prSet presAssocID="{C31908EE-D939-6248-A652-7FC4BC99B9A4}" presName="rootComposite" presStyleCnt="0"/>
      <dgm:spPr/>
      <dgm:t>
        <a:bodyPr/>
        <a:lstStyle/>
        <a:p>
          <a:endParaRPr lang="es-MX"/>
        </a:p>
      </dgm:t>
    </dgm:pt>
    <dgm:pt modelId="{A79D457A-2F52-CF43-B8CF-7D491922CD68}" type="pres">
      <dgm:prSet presAssocID="{C31908EE-D939-6248-A652-7FC4BC99B9A4}" presName="rootText" presStyleLbl="node3" presStyleIdx="9" presStyleCnt="13" custScaleY="130516" custLinFactY="-189530" custLinFactNeighborX="4280" custLinFactNeighborY="-2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0BA2560-978B-8341-8358-B0F653B885BC}" type="pres">
      <dgm:prSet presAssocID="{C31908EE-D939-6248-A652-7FC4BC99B9A4}" presName="rootConnector" presStyleLbl="node3" presStyleIdx="9" presStyleCnt="13"/>
      <dgm:spPr/>
      <dgm:t>
        <a:bodyPr/>
        <a:lstStyle/>
        <a:p>
          <a:endParaRPr lang="es-MX"/>
        </a:p>
      </dgm:t>
    </dgm:pt>
    <dgm:pt modelId="{C0889395-DF10-4541-8168-A101736D5DA2}" type="pres">
      <dgm:prSet presAssocID="{C31908EE-D939-6248-A652-7FC4BC99B9A4}" presName="hierChild4" presStyleCnt="0"/>
      <dgm:spPr/>
      <dgm:t>
        <a:bodyPr/>
        <a:lstStyle/>
        <a:p>
          <a:endParaRPr lang="es-MX"/>
        </a:p>
      </dgm:t>
    </dgm:pt>
    <dgm:pt modelId="{C074E88A-758B-3545-9450-1CF7E1E914D1}" type="pres">
      <dgm:prSet presAssocID="{C31908EE-D939-6248-A652-7FC4BC99B9A4}" presName="hierChild5" presStyleCnt="0"/>
      <dgm:spPr/>
      <dgm:t>
        <a:bodyPr/>
        <a:lstStyle/>
        <a:p>
          <a:endParaRPr lang="es-MX"/>
        </a:p>
      </dgm:t>
    </dgm:pt>
    <dgm:pt modelId="{B142C13A-319E-AE4E-B99C-36DD64E20743}" type="pres">
      <dgm:prSet presAssocID="{AD02396B-3BA5-ED4B-9881-44D108000024}" presName="Name48" presStyleLbl="parChTrans1D3" presStyleIdx="10" presStyleCnt="17"/>
      <dgm:spPr/>
      <dgm:t>
        <a:bodyPr/>
        <a:lstStyle/>
        <a:p>
          <a:endParaRPr lang="en-US"/>
        </a:p>
      </dgm:t>
    </dgm:pt>
    <dgm:pt modelId="{523169A2-E5F7-4B47-AE55-FAA10D10FDB5}" type="pres">
      <dgm:prSet presAssocID="{C14AF553-6292-DB41-A3A7-BBFAF0359B4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1DA5642-2F72-774B-BC69-86784E44DF29}" type="pres">
      <dgm:prSet presAssocID="{C14AF553-6292-DB41-A3A7-BBFAF0359B4A}" presName="rootComposite" presStyleCnt="0"/>
      <dgm:spPr/>
      <dgm:t>
        <a:bodyPr/>
        <a:lstStyle/>
        <a:p>
          <a:endParaRPr lang="es-MX"/>
        </a:p>
      </dgm:t>
    </dgm:pt>
    <dgm:pt modelId="{E033FAE6-44F6-B344-9BF3-37AEE33BC9DA}" type="pres">
      <dgm:prSet presAssocID="{C14AF553-6292-DB41-A3A7-BBFAF0359B4A}" presName="rootText" presStyleLbl="node3" presStyleIdx="10" presStyleCnt="13" custScaleX="129921" custScaleY="114343" custLinFactY="-100000" custLinFactNeighborX="-3043" custLinFactNeighborY="-1735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41A1F1-D5F7-1B40-A092-868DA8036461}" type="pres">
      <dgm:prSet presAssocID="{C14AF553-6292-DB41-A3A7-BBFAF0359B4A}" presName="rootConnector" presStyleLbl="node3" presStyleIdx="10" presStyleCnt="13"/>
      <dgm:spPr/>
      <dgm:t>
        <a:bodyPr/>
        <a:lstStyle/>
        <a:p>
          <a:endParaRPr lang="en-US"/>
        </a:p>
      </dgm:t>
    </dgm:pt>
    <dgm:pt modelId="{9F9ED148-F0B2-C840-BF2A-E0AE8993B1C8}" type="pres">
      <dgm:prSet presAssocID="{C14AF553-6292-DB41-A3A7-BBFAF0359B4A}" presName="hierChild4" presStyleCnt="0"/>
      <dgm:spPr/>
      <dgm:t>
        <a:bodyPr/>
        <a:lstStyle/>
        <a:p>
          <a:endParaRPr lang="es-MX"/>
        </a:p>
      </dgm:t>
    </dgm:pt>
    <dgm:pt modelId="{797E3E7B-E765-D749-B8E4-E02E5A1C7196}" type="pres">
      <dgm:prSet presAssocID="{C14AF553-6292-DB41-A3A7-BBFAF0359B4A}" presName="hierChild5" presStyleCnt="0"/>
      <dgm:spPr/>
      <dgm:t>
        <a:bodyPr/>
        <a:lstStyle/>
        <a:p>
          <a:endParaRPr lang="es-MX"/>
        </a:p>
      </dgm:t>
    </dgm:pt>
    <dgm:pt modelId="{3B950B22-50EB-4967-9B07-B8BF8827F0C1}" type="pres">
      <dgm:prSet presAssocID="{733CB458-C7E7-4114-8F5D-33B22AB24720}" presName="hierChild5" presStyleCnt="0"/>
      <dgm:spPr/>
      <dgm:t>
        <a:bodyPr/>
        <a:lstStyle/>
        <a:p>
          <a:endParaRPr lang="es-MX"/>
        </a:p>
      </dgm:t>
    </dgm:pt>
    <dgm:pt modelId="{DB39E06D-714A-4AEC-B6C0-92446FDFCE18}" type="pres">
      <dgm:prSet presAssocID="{ADD70818-BA11-433C-BEA1-8A012173DBE2}" presName="Name37" presStyleLbl="parChTrans1D2" presStyleIdx="3" presStyleCnt="9"/>
      <dgm:spPr/>
      <dgm:t>
        <a:bodyPr/>
        <a:lstStyle/>
        <a:p>
          <a:endParaRPr lang="es-MX"/>
        </a:p>
      </dgm:t>
    </dgm:pt>
    <dgm:pt modelId="{F4C64755-9927-4A49-9048-7E0A18E0AA79}" type="pres">
      <dgm:prSet presAssocID="{AA055C03-397B-4E61-B674-FAD1E4DEFDBD}" presName="hierRoot2" presStyleCnt="0">
        <dgm:presLayoutVars>
          <dgm:hierBranch val="r"/>
        </dgm:presLayoutVars>
      </dgm:prSet>
      <dgm:spPr/>
      <dgm:t>
        <a:bodyPr/>
        <a:lstStyle/>
        <a:p>
          <a:endParaRPr lang="es-MX"/>
        </a:p>
      </dgm:t>
    </dgm:pt>
    <dgm:pt modelId="{53031387-0B69-4B15-8853-F00F2E76C0C9}" type="pres">
      <dgm:prSet presAssocID="{AA055C03-397B-4E61-B674-FAD1E4DEFDBD}" presName="rootComposite" presStyleCnt="0"/>
      <dgm:spPr/>
      <dgm:t>
        <a:bodyPr/>
        <a:lstStyle/>
        <a:p>
          <a:endParaRPr lang="es-MX"/>
        </a:p>
      </dgm:t>
    </dgm:pt>
    <dgm:pt modelId="{818FB4AC-A5E7-4B95-B5E4-FEB26E2EFFF4}" type="pres">
      <dgm:prSet presAssocID="{AA055C03-397B-4E61-B674-FAD1E4DEFDBD}" presName="rootText" presStyleLbl="node2" presStyleIdx="3" presStyleCnt="4" custScaleX="176259" custLinFactY="-100000" custLinFactNeighborY="-15270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BC4C2F7-7009-4452-B4DB-D9A1C28957EF}" type="pres">
      <dgm:prSet presAssocID="{AA055C03-397B-4E61-B674-FAD1E4DEFDBD}" presName="rootConnector" presStyleLbl="node2" presStyleIdx="3" presStyleCnt="4"/>
      <dgm:spPr/>
      <dgm:t>
        <a:bodyPr/>
        <a:lstStyle/>
        <a:p>
          <a:endParaRPr lang="es-MX"/>
        </a:p>
      </dgm:t>
    </dgm:pt>
    <dgm:pt modelId="{F20DD7D0-EEE9-43CE-A3AA-3ECCCC84427C}" type="pres">
      <dgm:prSet presAssocID="{AA055C03-397B-4E61-B674-FAD1E4DEFDBD}" presName="hierChild4" presStyleCnt="0"/>
      <dgm:spPr/>
      <dgm:t>
        <a:bodyPr/>
        <a:lstStyle/>
        <a:p>
          <a:endParaRPr lang="es-MX"/>
        </a:p>
      </dgm:t>
    </dgm:pt>
    <dgm:pt modelId="{1D45EFF6-B80F-5E4C-B2A1-0DAD9E39E32C}" type="pres">
      <dgm:prSet presAssocID="{626EEC24-C859-42B0-BEE1-3311025845AA}" presName="Name50" presStyleLbl="parChTrans1D3" presStyleIdx="11" presStyleCnt="17"/>
      <dgm:spPr/>
      <dgm:t>
        <a:bodyPr/>
        <a:lstStyle/>
        <a:p>
          <a:endParaRPr lang="es-MX"/>
        </a:p>
      </dgm:t>
    </dgm:pt>
    <dgm:pt modelId="{FF2FD53E-BACC-4024-A0FC-996EEA3957EF}" type="pres">
      <dgm:prSet presAssocID="{C5C51DD8-B390-486C-B17E-561BBAFC64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D2E8806-2491-4D40-ACFF-DC1EA5F313D4}" type="pres">
      <dgm:prSet presAssocID="{C5C51DD8-B390-486C-B17E-561BBAFC6490}" presName="rootComposite" presStyleCnt="0"/>
      <dgm:spPr/>
      <dgm:t>
        <a:bodyPr/>
        <a:lstStyle/>
        <a:p>
          <a:endParaRPr lang="es-MX"/>
        </a:p>
      </dgm:t>
    </dgm:pt>
    <dgm:pt modelId="{5EBB9C55-7722-4C98-BE1A-DF358DFC5FD5}" type="pres">
      <dgm:prSet presAssocID="{C5C51DD8-B390-486C-B17E-561BBAFC6490}" presName="rootText" presStyleLbl="node3" presStyleIdx="11" presStyleCnt="13" custLinFactY="-100000" custLinFactNeighborY="-17362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9286D9C-8537-4DDE-927E-D35DF6E9FFC3}" type="pres">
      <dgm:prSet presAssocID="{C5C51DD8-B390-486C-B17E-561BBAFC6490}" presName="rootConnector" presStyleLbl="node3" presStyleIdx="11" presStyleCnt="13"/>
      <dgm:spPr/>
      <dgm:t>
        <a:bodyPr/>
        <a:lstStyle/>
        <a:p>
          <a:endParaRPr lang="es-MX"/>
        </a:p>
      </dgm:t>
    </dgm:pt>
    <dgm:pt modelId="{D379456C-8A4E-4C8B-A89D-3D9933E182F7}" type="pres">
      <dgm:prSet presAssocID="{C5C51DD8-B390-486C-B17E-561BBAFC6490}" presName="hierChild4" presStyleCnt="0"/>
      <dgm:spPr/>
      <dgm:t>
        <a:bodyPr/>
        <a:lstStyle/>
        <a:p>
          <a:endParaRPr lang="es-MX"/>
        </a:p>
      </dgm:t>
    </dgm:pt>
    <dgm:pt modelId="{47428ADE-15CB-4C1A-9590-74E1267448A1}" type="pres">
      <dgm:prSet presAssocID="{C5C51DD8-B390-486C-B17E-561BBAFC6490}" presName="hierChild5" presStyleCnt="0"/>
      <dgm:spPr/>
      <dgm:t>
        <a:bodyPr/>
        <a:lstStyle/>
        <a:p>
          <a:endParaRPr lang="es-MX"/>
        </a:p>
      </dgm:t>
    </dgm:pt>
    <dgm:pt modelId="{198BEFFF-8700-7649-9D3A-975C0E579892}" type="pres">
      <dgm:prSet presAssocID="{D2C076F1-16F5-3345-ABD7-C7A59F296719}" presName="Name50" presStyleLbl="parChTrans1D3" presStyleIdx="12" presStyleCnt="17"/>
      <dgm:spPr/>
      <dgm:t>
        <a:bodyPr/>
        <a:lstStyle/>
        <a:p>
          <a:endParaRPr lang="es-MX"/>
        </a:p>
      </dgm:t>
    </dgm:pt>
    <dgm:pt modelId="{639F5477-2732-CA49-B167-B935FC81BC7D}" type="pres">
      <dgm:prSet presAssocID="{864A5D36-2104-2F4F-BF0A-B33C69E28F2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E26131B-75EE-D045-8F24-2CC9DF12186D}" type="pres">
      <dgm:prSet presAssocID="{864A5D36-2104-2F4F-BF0A-B33C69E28F2D}" presName="rootComposite" presStyleCnt="0"/>
      <dgm:spPr/>
      <dgm:t>
        <a:bodyPr/>
        <a:lstStyle/>
        <a:p>
          <a:endParaRPr lang="es-MX"/>
        </a:p>
      </dgm:t>
    </dgm:pt>
    <dgm:pt modelId="{0E8047F1-D2FB-CA47-AB7D-3680C605F85F}" type="pres">
      <dgm:prSet presAssocID="{864A5D36-2104-2F4F-BF0A-B33C69E28F2D}" presName="rootText" presStyleLbl="node3" presStyleIdx="12" presStyleCnt="13" custLinFactY="-100000" custLinFactNeighborY="-1945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771C933-D1AD-8E40-8B7E-55AE8B269B8E}" type="pres">
      <dgm:prSet presAssocID="{864A5D36-2104-2F4F-BF0A-B33C69E28F2D}" presName="rootConnector" presStyleLbl="node3" presStyleIdx="12" presStyleCnt="13"/>
      <dgm:spPr/>
      <dgm:t>
        <a:bodyPr/>
        <a:lstStyle/>
        <a:p>
          <a:endParaRPr lang="es-MX"/>
        </a:p>
      </dgm:t>
    </dgm:pt>
    <dgm:pt modelId="{472E8AC9-7AE4-2947-ACF5-800D9DA3A8FD}" type="pres">
      <dgm:prSet presAssocID="{864A5D36-2104-2F4F-BF0A-B33C69E28F2D}" presName="hierChild4" presStyleCnt="0"/>
      <dgm:spPr/>
      <dgm:t>
        <a:bodyPr/>
        <a:lstStyle/>
        <a:p>
          <a:endParaRPr lang="es-MX"/>
        </a:p>
      </dgm:t>
    </dgm:pt>
    <dgm:pt modelId="{30338BA8-8B4E-D843-AE0F-AC7C0C651A00}" type="pres">
      <dgm:prSet presAssocID="{864A5D36-2104-2F4F-BF0A-B33C69E28F2D}" presName="hierChild5" presStyleCnt="0"/>
      <dgm:spPr/>
      <dgm:t>
        <a:bodyPr/>
        <a:lstStyle/>
        <a:p>
          <a:endParaRPr lang="es-MX"/>
        </a:p>
      </dgm:t>
    </dgm:pt>
    <dgm:pt modelId="{B9D74759-C2A6-46BC-8E58-6A62C2BD3C6A}" type="pres">
      <dgm:prSet presAssocID="{AA055C03-397B-4E61-B674-FAD1E4DEFDBD}" presName="hierChild5" presStyleCnt="0"/>
      <dgm:spPr/>
      <dgm:t>
        <a:bodyPr/>
        <a:lstStyle/>
        <a:p>
          <a:endParaRPr lang="es-MX"/>
        </a:p>
      </dgm:t>
    </dgm:pt>
    <dgm:pt modelId="{1163BE6A-59BA-4CB7-9E3A-6B71C852B01C}" type="pres">
      <dgm:prSet presAssocID="{CFF2B5E1-F254-48E2-BC6E-2781AD2404B1}" presName="hierChild3" presStyleCnt="0"/>
      <dgm:spPr/>
      <dgm:t>
        <a:bodyPr/>
        <a:lstStyle/>
        <a:p>
          <a:endParaRPr lang="es-MX"/>
        </a:p>
      </dgm:t>
    </dgm:pt>
    <dgm:pt modelId="{6A3F4212-5036-43D9-BE98-4B8EF1A9F39B}" type="pres">
      <dgm:prSet presAssocID="{660CF40E-179B-4D6E-A354-0B8CAF30586C}" presName="Name111" presStyleLbl="parChTrans1D2" presStyleIdx="4" presStyleCnt="9"/>
      <dgm:spPr/>
      <dgm:t>
        <a:bodyPr/>
        <a:lstStyle/>
        <a:p>
          <a:endParaRPr lang="es-MX"/>
        </a:p>
      </dgm:t>
    </dgm:pt>
    <dgm:pt modelId="{6298647F-34D3-4D6A-A944-BE99486F970D}" type="pres">
      <dgm:prSet presAssocID="{B8109E4B-E6CA-4FA5-AD65-4B95157B964A}" presName="hierRoot3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D8C9779A-AB92-4D6F-A0CF-E66750539DA9}" type="pres">
      <dgm:prSet presAssocID="{B8109E4B-E6CA-4FA5-AD65-4B95157B964A}" presName="rootComposite3" presStyleCnt="0"/>
      <dgm:spPr/>
      <dgm:t>
        <a:bodyPr/>
        <a:lstStyle/>
        <a:p>
          <a:endParaRPr lang="es-MX"/>
        </a:p>
      </dgm:t>
    </dgm:pt>
    <dgm:pt modelId="{D2A1DC55-8804-4090-8D13-1F2FFC9C94BA}" type="pres">
      <dgm:prSet presAssocID="{B8109E4B-E6CA-4FA5-AD65-4B95157B964A}" presName="rootText3" presStyleLbl="asst1" presStyleIdx="0" presStyleCnt="9" custScaleX="104493" custLinFactNeighborX="61816" custLinFactNeighborY="-750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7D1D74F-B7ED-497B-814E-287231D7D477}" type="pres">
      <dgm:prSet presAssocID="{B8109E4B-E6CA-4FA5-AD65-4B95157B964A}" presName="rootConnector3" presStyleLbl="asst1" presStyleIdx="0" presStyleCnt="9"/>
      <dgm:spPr/>
      <dgm:t>
        <a:bodyPr/>
        <a:lstStyle/>
        <a:p>
          <a:endParaRPr lang="es-MX"/>
        </a:p>
      </dgm:t>
    </dgm:pt>
    <dgm:pt modelId="{84E380A7-84BD-4B27-9426-2613D9ABCAF2}" type="pres">
      <dgm:prSet presAssocID="{B8109E4B-E6CA-4FA5-AD65-4B95157B964A}" presName="hierChild6" presStyleCnt="0"/>
      <dgm:spPr/>
      <dgm:t>
        <a:bodyPr/>
        <a:lstStyle/>
        <a:p>
          <a:endParaRPr lang="es-MX"/>
        </a:p>
      </dgm:t>
    </dgm:pt>
    <dgm:pt modelId="{3B3A92AD-C838-4383-A023-C8C1A5BFC10C}" type="pres">
      <dgm:prSet presAssocID="{B8109E4B-E6CA-4FA5-AD65-4B95157B964A}" presName="hierChild7" presStyleCnt="0"/>
      <dgm:spPr/>
      <dgm:t>
        <a:bodyPr/>
        <a:lstStyle/>
        <a:p>
          <a:endParaRPr lang="es-MX"/>
        </a:p>
      </dgm:t>
    </dgm:pt>
    <dgm:pt modelId="{9D0D694A-553A-8E42-9375-10F4E2582CEF}" type="pres">
      <dgm:prSet presAssocID="{869A57CB-858E-A44C-A78E-E87177587B3B}" presName="Name111" presStyleLbl="parChTrans1D3" presStyleIdx="13" presStyleCnt="17"/>
      <dgm:spPr/>
      <dgm:t>
        <a:bodyPr/>
        <a:lstStyle/>
        <a:p>
          <a:endParaRPr lang="es-MX"/>
        </a:p>
      </dgm:t>
    </dgm:pt>
    <dgm:pt modelId="{C3F7E012-2C60-FE48-AF7D-FBB09294DEB8}" type="pres">
      <dgm:prSet presAssocID="{28E45753-F032-7845-A676-01D71CCBBE6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F91B055-F6C6-7B4C-9D93-D59E53C46A6C}" type="pres">
      <dgm:prSet presAssocID="{28E45753-F032-7845-A676-01D71CCBBE60}" presName="rootComposite3" presStyleCnt="0"/>
      <dgm:spPr/>
      <dgm:t>
        <a:bodyPr/>
        <a:lstStyle/>
        <a:p>
          <a:endParaRPr lang="es-MX"/>
        </a:p>
      </dgm:t>
    </dgm:pt>
    <dgm:pt modelId="{CEA31A32-3DE9-CC4F-B8B7-014FE4428A3A}" type="pres">
      <dgm:prSet presAssocID="{28E45753-F032-7845-A676-01D71CCBBE60}" presName="rootText3" presStyleLbl="asst1" presStyleIdx="1" presStyleCnt="9" custLinFactX="-36023" custLinFactNeighborX="-100000" custLinFactNeighborY="-770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81F6423-3B22-4047-B694-17696F8AB2CE}" type="pres">
      <dgm:prSet presAssocID="{28E45753-F032-7845-A676-01D71CCBBE60}" presName="rootConnector3" presStyleLbl="asst1" presStyleIdx="1" presStyleCnt="9"/>
      <dgm:spPr/>
      <dgm:t>
        <a:bodyPr/>
        <a:lstStyle/>
        <a:p>
          <a:endParaRPr lang="es-MX"/>
        </a:p>
      </dgm:t>
    </dgm:pt>
    <dgm:pt modelId="{E2155F54-1EC7-FF45-BDAF-DC7404013B9F}" type="pres">
      <dgm:prSet presAssocID="{28E45753-F032-7845-A676-01D71CCBBE60}" presName="hierChild6" presStyleCnt="0"/>
      <dgm:spPr/>
      <dgm:t>
        <a:bodyPr/>
        <a:lstStyle/>
        <a:p>
          <a:endParaRPr lang="es-MX"/>
        </a:p>
      </dgm:t>
    </dgm:pt>
    <dgm:pt modelId="{2C9FD0AA-3EC5-7A46-A2A1-C70E9E2CBB4A}" type="pres">
      <dgm:prSet presAssocID="{28E45753-F032-7845-A676-01D71CCBBE60}" presName="hierChild7" presStyleCnt="0"/>
      <dgm:spPr/>
      <dgm:t>
        <a:bodyPr/>
        <a:lstStyle/>
        <a:p>
          <a:endParaRPr lang="es-MX"/>
        </a:p>
      </dgm:t>
    </dgm:pt>
    <dgm:pt modelId="{E919BBA8-3666-984B-8CE8-60E8162181E8}" type="pres">
      <dgm:prSet presAssocID="{4B6F3E6D-4D66-5246-BFC3-D9054751A6A0}" presName="Name111" presStyleLbl="parChTrans1D3" presStyleIdx="14" presStyleCnt="17"/>
      <dgm:spPr/>
      <dgm:t>
        <a:bodyPr/>
        <a:lstStyle/>
        <a:p>
          <a:endParaRPr lang="es-MX"/>
        </a:p>
      </dgm:t>
    </dgm:pt>
    <dgm:pt modelId="{718EF625-96FB-134E-8A06-F9B6439FC075}" type="pres">
      <dgm:prSet presAssocID="{4A0C22D4-0D6D-9D40-B431-F354DC23760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81D1DE4-6341-9342-AE21-50E146C4569F}" type="pres">
      <dgm:prSet presAssocID="{4A0C22D4-0D6D-9D40-B431-F354DC237600}" presName="rootComposite3" presStyleCnt="0"/>
      <dgm:spPr/>
      <dgm:t>
        <a:bodyPr/>
        <a:lstStyle/>
        <a:p>
          <a:endParaRPr lang="es-MX"/>
        </a:p>
      </dgm:t>
    </dgm:pt>
    <dgm:pt modelId="{837689AF-F66C-8447-9671-5956B96DB33D}" type="pres">
      <dgm:prSet presAssocID="{4A0C22D4-0D6D-9D40-B431-F354DC237600}" presName="rootText3" presStyleLbl="asst1" presStyleIdx="2" presStyleCnt="9" custScaleX="107775" custLinFactX="-36023" custLinFactNeighborX="-100000" custLinFactNeighborY="-770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6B419A-0A0F-8243-9457-AB7515884C07}" type="pres">
      <dgm:prSet presAssocID="{4A0C22D4-0D6D-9D40-B431-F354DC237600}" presName="rootConnector3" presStyleLbl="asst1" presStyleIdx="2" presStyleCnt="9"/>
      <dgm:spPr/>
      <dgm:t>
        <a:bodyPr/>
        <a:lstStyle/>
        <a:p>
          <a:endParaRPr lang="es-MX"/>
        </a:p>
      </dgm:t>
    </dgm:pt>
    <dgm:pt modelId="{6F5A82CB-5799-7E45-B51A-F4E47A910717}" type="pres">
      <dgm:prSet presAssocID="{4A0C22D4-0D6D-9D40-B431-F354DC237600}" presName="hierChild6" presStyleCnt="0"/>
      <dgm:spPr/>
      <dgm:t>
        <a:bodyPr/>
        <a:lstStyle/>
        <a:p>
          <a:endParaRPr lang="es-MX"/>
        </a:p>
      </dgm:t>
    </dgm:pt>
    <dgm:pt modelId="{6441CF38-9168-C444-8C72-16A04755031E}" type="pres">
      <dgm:prSet presAssocID="{4A0C22D4-0D6D-9D40-B431-F354DC237600}" presName="hierChild7" presStyleCnt="0"/>
      <dgm:spPr/>
      <dgm:t>
        <a:bodyPr/>
        <a:lstStyle/>
        <a:p>
          <a:endParaRPr lang="es-MX"/>
        </a:p>
      </dgm:t>
    </dgm:pt>
    <dgm:pt modelId="{25F9A278-9194-004C-99D4-46913F9D8D49}" type="pres">
      <dgm:prSet presAssocID="{9CB0B80E-E570-CB4D-9642-469638270C48}" presName="Name111" presStyleLbl="parChTrans1D3" presStyleIdx="15" presStyleCnt="17"/>
      <dgm:spPr/>
      <dgm:t>
        <a:bodyPr/>
        <a:lstStyle/>
        <a:p>
          <a:endParaRPr lang="es-MX"/>
        </a:p>
      </dgm:t>
    </dgm:pt>
    <dgm:pt modelId="{F29A1BA5-D766-E744-B6E4-0AC48D60AAEC}" type="pres">
      <dgm:prSet presAssocID="{2E43C003-7B0A-4B4A-A6FE-A78D064A197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D6B99D0-BEF0-BA42-B898-B5B125712F70}" type="pres">
      <dgm:prSet presAssocID="{2E43C003-7B0A-4B4A-A6FE-A78D064A1971}" presName="rootComposite3" presStyleCnt="0"/>
      <dgm:spPr/>
      <dgm:t>
        <a:bodyPr/>
        <a:lstStyle/>
        <a:p>
          <a:endParaRPr lang="es-MX"/>
        </a:p>
      </dgm:t>
    </dgm:pt>
    <dgm:pt modelId="{E176D129-EA41-5149-BE6E-F167FAB131A1}" type="pres">
      <dgm:prSet presAssocID="{2E43C003-7B0A-4B4A-A6FE-A78D064A1971}" presName="rootText3" presStyleLbl="asst1" presStyleIdx="3" presStyleCnt="9" custLinFactY="-4781" custLinFactNeighborX="-12784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4BFA724-1A53-E64B-92F7-C74CF169BED5}" type="pres">
      <dgm:prSet presAssocID="{2E43C003-7B0A-4B4A-A6FE-A78D064A1971}" presName="rootConnector3" presStyleLbl="asst1" presStyleIdx="3" presStyleCnt="9"/>
      <dgm:spPr/>
      <dgm:t>
        <a:bodyPr/>
        <a:lstStyle/>
        <a:p>
          <a:endParaRPr lang="es-MX"/>
        </a:p>
      </dgm:t>
    </dgm:pt>
    <dgm:pt modelId="{C76EEBB9-BC45-3049-BFAB-04DF9EB486E1}" type="pres">
      <dgm:prSet presAssocID="{2E43C003-7B0A-4B4A-A6FE-A78D064A1971}" presName="hierChild6" presStyleCnt="0"/>
      <dgm:spPr/>
      <dgm:t>
        <a:bodyPr/>
        <a:lstStyle/>
        <a:p>
          <a:endParaRPr lang="es-MX"/>
        </a:p>
      </dgm:t>
    </dgm:pt>
    <dgm:pt modelId="{7D95C835-FE7C-5844-B68D-1DC2AB6ADD15}" type="pres">
      <dgm:prSet presAssocID="{2E43C003-7B0A-4B4A-A6FE-A78D064A1971}" presName="hierChild7" presStyleCnt="0"/>
      <dgm:spPr/>
      <dgm:t>
        <a:bodyPr/>
        <a:lstStyle/>
        <a:p>
          <a:endParaRPr lang="es-MX"/>
        </a:p>
      </dgm:t>
    </dgm:pt>
    <dgm:pt modelId="{3EE49DE2-6129-364B-8C65-4FB314FEA15E}" type="pres">
      <dgm:prSet presAssocID="{01EF2E68-8DB7-FB4C-8076-DC6A18D096D6}" presName="Name111" presStyleLbl="parChTrans1D3" presStyleIdx="16" presStyleCnt="17"/>
      <dgm:spPr/>
      <dgm:t>
        <a:bodyPr/>
        <a:lstStyle/>
        <a:p>
          <a:endParaRPr lang="es-MX"/>
        </a:p>
      </dgm:t>
    </dgm:pt>
    <dgm:pt modelId="{15200489-EB28-DD4F-BA11-D38D881C1F7E}" type="pres">
      <dgm:prSet presAssocID="{25EAE388-B079-2F4A-BA92-66625924043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480E99BB-2B6A-684B-B71F-38FAE161DE8A}" type="pres">
      <dgm:prSet presAssocID="{25EAE388-B079-2F4A-BA92-666259240435}" presName="rootComposite3" presStyleCnt="0"/>
      <dgm:spPr/>
      <dgm:t>
        <a:bodyPr/>
        <a:lstStyle/>
        <a:p>
          <a:endParaRPr lang="es-MX"/>
        </a:p>
      </dgm:t>
    </dgm:pt>
    <dgm:pt modelId="{E5950E28-333C-1E49-8F7E-4FBC29714714}" type="pres">
      <dgm:prSet presAssocID="{25EAE388-B079-2F4A-BA92-666259240435}" presName="rootText3" presStyleLbl="asst1" presStyleIdx="4" presStyleCnt="9" custLinFactX="-100000" custLinFactY="-4781" custLinFactNeighborX="-156522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D8B718C-6B58-0745-BFAE-2A757D16E2EB}" type="pres">
      <dgm:prSet presAssocID="{25EAE388-B079-2F4A-BA92-666259240435}" presName="rootConnector3" presStyleLbl="asst1" presStyleIdx="4" presStyleCnt="9"/>
      <dgm:spPr/>
      <dgm:t>
        <a:bodyPr/>
        <a:lstStyle/>
        <a:p>
          <a:endParaRPr lang="es-MX"/>
        </a:p>
      </dgm:t>
    </dgm:pt>
    <dgm:pt modelId="{6624EE13-D583-184F-B642-372E9ADCF24E}" type="pres">
      <dgm:prSet presAssocID="{25EAE388-B079-2F4A-BA92-666259240435}" presName="hierChild6" presStyleCnt="0"/>
      <dgm:spPr/>
      <dgm:t>
        <a:bodyPr/>
        <a:lstStyle/>
        <a:p>
          <a:endParaRPr lang="es-MX"/>
        </a:p>
      </dgm:t>
    </dgm:pt>
    <dgm:pt modelId="{11F0F19B-E710-EF44-890C-40DD44DB5816}" type="pres">
      <dgm:prSet presAssocID="{25EAE388-B079-2F4A-BA92-666259240435}" presName="hierChild7" presStyleCnt="0"/>
      <dgm:spPr/>
      <dgm:t>
        <a:bodyPr/>
        <a:lstStyle/>
        <a:p>
          <a:endParaRPr lang="es-MX"/>
        </a:p>
      </dgm:t>
    </dgm:pt>
    <dgm:pt modelId="{977C6C73-ED76-4FE0-B7D7-792A18C47EDB}" type="pres">
      <dgm:prSet presAssocID="{59F4C72B-A1DD-4DFB-A6E3-CBDC51244773}" presName="Name111" presStyleLbl="parChTrans1D2" presStyleIdx="5" presStyleCnt="9"/>
      <dgm:spPr/>
      <dgm:t>
        <a:bodyPr/>
        <a:lstStyle/>
        <a:p>
          <a:endParaRPr lang="es-MX"/>
        </a:p>
      </dgm:t>
    </dgm:pt>
    <dgm:pt modelId="{9FA5CD36-DD99-4E59-A532-7CE7E27FF287}" type="pres">
      <dgm:prSet presAssocID="{429DE89B-E066-4C2D-A007-84DAAF6539F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0B3B98C-DA1A-4801-A01C-B2AC2262A7CF}" type="pres">
      <dgm:prSet presAssocID="{429DE89B-E066-4C2D-A007-84DAAF6539F6}" presName="rootComposite3" presStyleCnt="0"/>
      <dgm:spPr/>
      <dgm:t>
        <a:bodyPr/>
        <a:lstStyle/>
        <a:p>
          <a:endParaRPr lang="es-MX"/>
        </a:p>
      </dgm:t>
    </dgm:pt>
    <dgm:pt modelId="{CD755D61-DFCB-458C-9C70-84A94EF67193}" type="pres">
      <dgm:prSet presAssocID="{429DE89B-E066-4C2D-A007-84DAAF6539F6}" presName="rootText3" presStyleLbl="asst1" presStyleIdx="5" presStyleCnt="9" custScaleX="114839" custLinFactNeighborX="35604" custLinFactNeighborY="-750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EB232FE-4C3A-4671-A374-72B090358282}" type="pres">
      <dgm:prSet presAssocID="{429DE89B-E066-4C2D-A007-84DAAF6539F6}" presName="rootConnector3" presStyleLbl="asst1" presStyleIdx="5" presStyleCnt="9"/>
      <dgm:spPr/>
      <dgm:t>
        <a:bodyPr/>
        <a:lstStyle/>
        <a:p>
          <a:endParaRPr lang="es-MX"/>
        </a:p>
      </dgm:t>
    </dgm:pt>
    <dgm:pt modelId="{B0F1FBC7-C666-49DD-BB0F-CDF967CD4D0A}" type="pres">
      <dgm:prSet presAssocID="{429DE89B-E066-4C2D-A007-84DAAF6539F6}" presName="hierChild6" presStyleCnt="0"/>
      <dgm:spPr/>
      <dgm:t>
        <a:bodyPr/>
        <a:lstStyle/>
        <a:p>
          <a:endParaRPr lang="es-MX"/>
        </a:p>
      </dgm:t>
    </dgm:pt>
    <dgm:pt modelId="{97BE6C7C-61EC-4B7B-9DFC-B9A557F746A4}" type="pres">
      <dgm:prSet presAssocID="{429DE89B-E066-4C2D-A007-84DAAF6539F6}" presName="hierChild7" presStyleCnt="0"/>
      <dgm:spPr/>
      <dgm:t>
        <a:bodyPr/>
        <a:lstStyle/>
        <a:p>
          <a:endParaRPr lang="es-MX"/>
        </a:p>
      </dgm:t>
    </dgm:pt>
    <dgm:pt modelId="{15EDFB65-B0E7-40D9-B64B-B40F4E624977}" type="pres">
      <dgm:prSet presAssocID="{0D5E9D8F-4AEC-4FEF-B08C-566DBA3A3C07}" presName="Name111" presStyleLbl="parChTrans1D2" presStyleIdx="6" presStyleCnt="9"/>
      <dgm:spPr/>
      <dgm:t>
        <a:bodyPr/>
        <a:lstStyle/>
        <a:p>
          <a:endParaRPr lang="es-MX"/>
        </a:p>
      </dgm:t>
    </dgm:pt>
    <dgm:pt modelId="{A69FBB62-1C83-4CC6-B47F-9C71C9C70893}" type="pres">
      <dgm:prSet presAssocID="{0B9F369C-CD78-4B6E-8098-9E0FF405153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498CF30-E70F-4185-9C7D-27175897E61D}" type="pres">
      <dgm:prSet presAssocID="{0B9F369C-CD78-4B6E-8098-9E0FF405153E}" presName="rootComposite3" presStyleCnt="0"/>
      <dgm:spPr/>
      <dgm:t>
        <a:bodyPr/>
        <a:lstStyle/>
        <a:p>
          <a:endParaRPr lang="es-MX"/>
        </a:p>
      </dgm:t>
    </dgm:pt>
    <dgm:pt modelId="{99A713BD-7C54-4D74-B608-AD360A7BF928}" type="pres">
      <dgm:prSet presAssocID="{0B9F369C-CD78-4B6E-8098-9E0FF405153E}" presName="rootText3" presStyleLbl="asst1" presStyleIdx="6" presStyleCnt="9" custScaleX="112194" custLinFactX="100000" custLinFactY="-47970" custLinFactNeighborX="185379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B70CACE-1DF5-4AC4-991C-400DBE44F83D}" type="pres">
      <dgm:prSet presAssocID="{0B9F369C-CD78-4B6E-8098-9E0FF405153E}" presName="rootConnector3" presStyleLbl="asst1" presStyleIdx="6" presStyleCnt="9"/>
      <dgm:spPr/>
      <dgm:t>
        <a:bodyPr/>
        <a:lstStyle/>
        <a:p>
          <a:endParaRPr lang="es-MX"/>
        </a:p>
      </dgm:t>
    </dgm:pt>
    <dgm:pt modelId="{80FC696F-1C8F-4B82-9CF1-360F86DFFBAD}" type="pres">
      <dgm:prSet presAssocID="{0B9F369C-CD78-4B6E-8098-9E0FF405153E}" presName="hierChild6" presStyleCnt="0"/>
      <dgm:spPr/>
      <dgm:t>
        <a:bodyPr/>
        <a:lstStyle/>
        <a:p>
          <a:endParaRPr lang="es-MX"/>
        </a:p>
      </dgm:t>
    </dgm:pt>
    <dgm:pt modelId="{41905FBD-C63C-41CF-8037-798D84923864}" type="pres">
      <dgm:prSet presAssocID="{0B9F369C-CD78-4B6E-8098-9E0FF405153E}" presName="hierChild7" presStyleCnt="0"/>
      <dgm:spPr/>
      <dgm:t>
        <a:bodyPr/>
        <a:lstStyle/>
        <a:p>
          <a:endParaRPr lang="es-MX"/>
        </a:p>
      </dgm:t>
    </dgm:pt>
    <dgm:pt modelId="{6316BC44-D805-447D-9461-1F8D0D3ED1E2}" type="pres">
      <dgm:prSet presAssocID="{59AA284C-E5FA-4A32-A650-DA6D06FF6B40}" presName="Name111" presStyleLbl="parChTrans1D2" presStyleIdx="7" presStyleCnt="9"/>
      <dgm:spPr/>
      <dgm:t>
        <a:bodyPr/>
        <a:lstStyle/>
        <a:p>
          <a:endParaRPr lang="es-MX"/>
        </a:p>
      </dgm:t>
    </dgm:pt>
    <dgm:pt modelId="{41FF0029-F81C-47B7-A78E-11BCA15BB7BD}" type="pres">
      <dgm:prSet presAssocID="{41AC822D-805F-487F-B116-E2D8FAE1C2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54AB61B-D06F-47D2-85AC-5B60CD2F9EE0}" type="pres">
      <dgm:prSet presAssocID="{41AC822D-805F-487F-B116-E2D8FAE1C291}" presName="rootComposite3" presStyleCnt="0"/>
      <dgm:spPr/>
      <dgm:t>
        <a:bodyPr/>
        <a:lstStyle/>
        <a:p>
          <a:endParaRPr lang="es-MX"/>
        </a:p>
      </dgm:t>
    </dgm:pt>
    <dgm:pt modelId="{56CEC60A-FFEA-425C-B121-8ED88AD1C64A}" type="pres">
      <dgm:prSet presAssocID="{41AC822D-805F-487F-B116-E2D8FAE1C291}" presName="rootText3" presStyleLbl="asst1" presStyleIdx="7" presStyleCnt="9" custScaleX="117232" custLinFactX="-37220" custLinFactY="-47970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0CD44E9-6033-47E0-B82B-DDCDE81635F3}" type="pres">
      <dgm:prSet presAssocID="{41AC822D-805F-487F-B116-E2D8FAE1C291}" presName="rootConnector3" presStyleLbl="asst1" presStyleIdx="7" presStyleCnt="9"/>
      <dgm:spPr/>
      <dgm:t>
        <a:bodyPr/>
        <a:lstStyle/>
        <a:p>
          <a:endParaRPr lang="es-MX"/>
        </a:p>
      </dgm:t>
    </dgm:pt>
    <dgm:pt modelId="{A44D8F2B-3AA7-40C5-893C-1FAFC1450E77}" type="pres">
      <dgm:prSet presAssocID="{41AC822D-805F-487F-B116-E2D8FAE1C291}" presName="hierChild6" presStyleCnt="0"/>
      <dgm:spPr/>
      <dgm:t>
        <a:bodyPr/>
        <a:lstStyle/>
        <a:p>
          <a:endParaRPr lang="es-MX"/>
        </a:p>
      </dgm:t>
    </dgm:pt>
    <dgm:pt modelId="{C528FF52-84E6-430D-ADB3-258D0293BC12}" type="pres">
      <dgm:prSet presAssocID="{41AC822D-805F-487F-B116-E2D8FAE1C291}" presName="hierChild7" presStyleCnt="0"/>
      <dgm:spPr/>
      <dgm:t>
        <a:bodyPr/>
        <a:lstStyle/>
        <a:p>
          <a:endParaRPr lang="es-MX"/>
        </a:p>
      </dgm:t>
    </dgm:pt>
    <dgm:pt modelId="{BF7B590D-8D7A-5A45-9B9E-7BF05464D5AC}" type="pres">
      <dgm:prSet presAssocID="{0631A8C4-900B-A642-8EAB-1686833FD1EB}" presName="Name111" presStyleLbl="parChTrans1D2" presStyleIdx="8" presStyleCnt="9"/>
      <dgm:spPr/>
      <dgm:t>
        <a:bodyPr/>
        <a:lstStyle/>
        <a:p>
          <a:endParaRPr lang="es-MX"/>
        </a:p>
      </dgm:t>
    </dgm:pt>
    <dgm:pt modelId="{E07CA796-7236-A348-8F22-3521624C9951}" type="pres">
      <dgm:prSet presAssocID="{1E8D744E-C3E3-214B-A569-BDF8E2F0BD4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BFA1133-61EF-4343-8C30-9541CFB0CDC6}" type="pres">
      <dgm:prSet presAssocID="{1E8D744E-C3E3-214B-A569-BDF8E2F0BD4A}" presName="rootComposite3" presStyleCnt="0"/>
      <dgm:spPr/>
      <dgm:t>
        <a:bodyPr/>
        <a:lstStyle/>
        <a:p>
          <a:endParaRPr lang="es-MX"/>
        </a:p>
      </dgm:t>
    </dgm:pt>
    <dgm:pt modelId="{78AF3EBC-8A4A-E94F-A8C9-29E953BB2E59}" type="pres">
      <dgm:prSet presAssocID="{1E8D744E-C3E3-214B-A569-BDF8E2F0BD4A}" presName="rootText3" presStyleLbl="asst1" presStyleIdx="8" presStyleCnt="9" custScaleX="114841" custLinFactX="100000" custLinFactY="-200000" custLinFactNeighborX="185379" custLinFactNeighborY="-2252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09EE570-B202-8B46-A273-D542CCA7F7E7}" type="pres">
      <dgm:prSet presAssocID="{1E8D744E-C3E3-214B-A569-BDF8E2F0BD4A}" presName="rootConnector3" presStyleLbl="asst1" presStyleIdx="8" presStyleCnt="9"/>
      <dgm:spPr/>
      <dgm:t>
        <a:bodyPr/>
        <a:lstStyle/>
        <a:p>
          <a:endParaRPr lang="es-MX"/>
        </a:p>
      </dgm:t>
    </dgm:pt>
    <dgm:pt modelId="{37AD222B-5135-7F40-A1B5-BD49B550D563}" type="pres">
      <dgm:prSet presAssocID="{1E8D744E-C3E3-214B-A569-BDF8E2F0BD4A}" presName="hierChild6" presStyleCnt="0"/>
      <dgm:spPr/>
      <dgm:t>
        <a:bodyPr/>
        <a:lstStyle/>
        <a:p>
          <a:endParaRPr lang="es-MX"/>
        </a:p>
      </dgm:t>
    </dgm:pt>
    <dgm:pt modelId="{5E9B1F03-250D-2C4D-9302-AB2101CCB523}" type="pres">
      <dgm:prSet presAssocID="{1E8D744E-C3E3-214B-A569-BDF8E2F0BD4A}" presName="hierChild7" presStyleCnt="0"/>
      <dgm:spPr/>
      <dgm:t>
        <a:bodyPr/>
        <a:lstStyle/>
        <a:p>
          <a:endParaRPr lang="es-MX"/>
        </a:p>
      </dgm:t>
    </dgm:pt>
  </dgm:ptLst>
  <dgm:cxnLst>
    <dgm:cxn modelId="{1A041934-ABEC-4FEA-9ED7-C0A998E82BDA}" type="presOf" srcId="{C14AF553-6292-DB41-A3A7-BBFAF0359B4A}" destId="{E033FAE6-44F6-B344-9BF3-37AEE33BC9DA}" srcOrd="0" destOrd="0" presId="urn:microsoft.com/office/officeart/2005/8/layout/orgChart1"/>
    <dgm:cxn modelId="{C35C2856-108F-44D2-958D-A2E8FA2D09EE}" type="presOf" srcId="{429DE89B-E066-4C2D-A007-84DAAF6539F6}" destId="{CD755D61-DFCB-458C-9C70-84A94EF67193}" srcOrd="0" destOrd="0" presId="urn:microsoft.com/office/officeart/2005/8/layout/orgChart1"/>
    <dgm:cxn modelId="{2529C4B9-8B01-490A-8D9C-C53D55454857}" type="presOf" srcId="{C31908EE-D939-6248-A652-7FC4BC99B9A4}" destId="{A79D457A-2F52-CF43-B8CF-7D491922CD68}" srcOrd="0" destOrd="0" presId="urn:microsoft.com/office/officeart/2005/8/layout/orgChart1"/>
    <dgm:cxn modelId="{CF24AB83-6C48-4A0E-B78B-332F08253A2D}" type="presOf" srcId="{B8109E4B-E6CA-4FA5-AD65-4B95157B964A}" destId="{D7D1D74F-B7ED-497B-814E-287231D7D477}" srcOrd="1" destOrd="0" presId="urn:microsoft.com/office/officeart/2005/8/layout/orgChart1"/>
    <dgm:cxn modelId="{C5AC03B2-2167-4E26-8A89-4318A087D387}" srcId="{CFF2B5E1-F254-48E2-BC6E-2781AD2404B1}" destId="{B8109E4B-E6CA-4FA5-AD65-4B95157B964A}" srcOrd="0" destOrd="0" parTransId="{660CF40E-179B-4D6E-A354-0B8CAF30586C}" sibTransId="{BE274C8A-4F21-43AC-BF78-8101F743D318}"/>
    <dgm:cxn modelId="{B7EAF46F-2F5C-48A0-88BD-36CB1C5B07B9}" srcId="{CFF2B5E1-F254-48E2-BC6E-2781AD2404B1}" destId="{AA055C03-397B-4E61-B674-FAD1E4DEFDBD}" srcOrd="4" destOrd="0" parTransId="{ADD70818-BA11-433C-BEA1-8A012173DBE2}" sibTransId="{C4B7B661-4CD8-4A78-BB9A-A9ED9A3255B5}"/>
    <dgm:cxn modelId="{FD1CCB35-F528-4FB4-8DCA-BA0B62761AF9}" type="presOf" srcId="{733CB458-C7E7-4114-8F5D-33B22AB24720}" destId="{63B4A503-3860-4A63-8247-03965928A6D2}" srcOrd="0" destOrd="0" presId="urn:microsoft.com/office/officeart/2005/8/layout/orgChart1"/>
    <dgm:cxn modelId="{D7446B4A-5551-4D89-A23A-5C142B188147}" type="presOf" srcId="{4A0C22D4-0D6D-9D40-B431-F354DC237600}" destId="{A66B419A-0A0F-8243-9457-AB7515884C07}" srcOrd="1" destOrd="0" presId="urn:microsoft.com/office/officeart/2005/8/layout/orgChart1"/>
    <dgm:cxn modelId="{3BD29A44-4B69-4DF9-B7DC-CA97B6C820B4}" type="presOf" srcId="{1E8D744E-C3E3-214B-A569-BDF8E2F0BD4A}" destId="{109EE570-B202-8B46-A273-D542CCA7F7E7}" srcOrd="1" destOrd="0" presId="urn:microsoft.com/office/officeart/2005/8/layout/orgChart1"/>
    <dgm:cxn modelId="{AEE4BB44-FED7-A740-BDD5-DB680F5433D9}" srcId="{B8109E4B-E6CA-4FA5-AD65-4B95157B964A}" destId="{25EAE388-B079-2F4A-BA92-666259240435}" srcOrd="3" destOrd="0" parTransId="{01EF2E68-8DB7-FB4C-8076-DC6A18D096D6}" sibTransId="{CAAD6EBF-4B37-D849-BD8A-B7C0C8D29DBD}"/>
    <dgm:cxn modelId="{B3572FBF-0C8B-46FC-B986-F76ADE5EA97D}" type="presOf" srcId="{C5C51DD8-B390-486C-B17E-561BBAFC6490}" destId="{5EBB9C55-7722-4C98-BE1A-DF358DFC5FD5}" srcOrd="0" destOrd="0" presId="urn:microsoft.com/office/officeart/2005/8/layout/orgChart1"/>
    <dgm:cxn modelId="{EA6497C7-274A-4801-802E-5E5ECC13CF33}" type="presOf" srcId="{28CD7C7C-E09C-461E-9060-4F2900F1C1EF}" destId="{805B7742-B47F-4988-A874-F7FC7643C539}" srcOrd="0" destOrd="0" presId="urn:microsoft.com/office/officeart/2005/8/layout/orgChart1"/>
    <dgm:cxn modelId="{55C3BC3B-DED3-4434-B3EB-A36C3915CAA7}" type="presOf" srcId="{9CB0B80E-E570-CB4D-9642-469638270C48}" destId="{25F9A278-9194-004C-99D4-46913F9D8D49}" srcOrd="0" destOrd="0" presId="urn:microsoft.com/office/officeart/2005/8/layout/orgChart1"/>
    <dgm:cxn modelId="{097D82E9-B6D1-4CC7-8B41-09A2CFA30378}" type="presOf" srcId="{A2B34522-EF1E-B64B-8B25-AE525A7EF52E}" destId="{9A5BD391-8487-A34B-809D-AB4A69DEFD02}" srcOrd="0" destOrd="0" presId="urn:microsoft.com/office/officeart/2005/8/layout/orgChart1"/>
    <dgm:cxn modelId="{B10D96E8-35C9-49AD-AF7A-0698FBCF0D44}" srcId="{2FBF0E3A-0F71-4F63-8641-A8FC1D59885B}" destId="{0A37EDAD-A1E9-474F-A56E-9C480C38D2AD}" srcOrd="0" destOrd="0" parTransId="{A36CDC97-9E79-4102-A605-32345016DDF8}" sibTransId="{B1CDD8C5-5AC1-447C-A1AB-F88160C0FFF3}"/>
    <dgm:cxn modelId="{220EE75B-1A0F-4B85-AB43-652224F58676}" srcId="{7627292E-F238-4F05-8D2C-3DBA7DD5C0BB}" destId="{28CD7C7C-E09C-461E-9060-4F2900F1C1EF}" srcOrd="2" destOrd="0" parTransId="{22A91B7A-8120-45BA-B35B-EA51F2F7FD38}" sibTransId="{D2130B2D-C9F7-40C8-AC9F-803C23D77C20}"/>
    <dgm:cxn modelId="{0AC8B1C7-D6A2-44D2-A849-7A7EB55A83B7}" type="presOf" srcId="{C14AF553-6292-DB41-A3A7-BBFAF0359B4A}" destId="{9741A1F1-D5F7-1B40-A092-868DA8036461}" srcOrd="1" destOrd="0" presId="urn:microsoft.com/office/officeart/2005/8/layout/orgChart1"/>
    <dgm:cxn modelId="{84380EF2-DD98-4E5E-98A4-8BF3AB394133}" type="presOf" srcId="{0A37EDAD-A1E9-474F-A56E-9C480C38D2AD}" destId="{B9CE46B6-FE29-4CC8-B66F-03CBD084D451}" srcOrd="0" destOrd="0" presId="urn:microsoft.com/office/officeart/2005/8/layout/orgChart1"/>
    <dgm:cxn modelId="{B03FF432-63E8-43DD-BB21-EDEB10AE2487}" type="presOf" srcId="{6E3AD580-25EC-4214-8EDD-78D2F566FCDA}" destId="{E1D76DE8-69A3-4B95-BA78-120AA35FDE66}" srcOrd="0" destOrd="0" presId="urn:microsoft.com/office/officeart/2005/8/layout/orgChart1"/>
    <dgm:cxn modelId="{C48E63F1-DE95-4B29-B5D9-63F995EED434}" srcId="{CFF2B5E1-F254-48E2-BC6E-2781AD2404B1}" destId="{429DE89B-E066-4C2D-A007-84DAAF6539F6}" srcOrd="5" destOrd="0" parTransId="{59F4C72B-A1DD-4DFB-A6E3-CBDC51244773}" sibTransId="{21E791A2-A5A1-46C7-A19F-A7DF51E32125}"/>
    <dgm:cxn modelId="{C55635B5-4B28-6D4B-AB4F-9F0F2D8BD238}" srcId="{733CB458-C7E7-4114-8F5D-33B22AB24720}" destId="{C31908EE-D939-6248-A652-7FC4BC99B9A4}" srcOrd="2" destOrd="0" parTransId="{7CD92D07-833F-1044-AD02-59974B416972}" sibTransId="{8938C09F-2323-3D42-9AAB-7B1080D63E18}"/>
    <dgm:cxn modelId="{FEEB60DD-5215-4896-B16A-5720C6224656}" type="presOf" srcId="{8C9F5282-BA7E-4629-8692-48E5BC54B50B}" destId="{C4B11827-1079-48AB-A4B0-4084B9FF7315}" srcOrd="0" destOrd="0" presId="urn:microsoft.com/office/officeart/2005/8/layout/orgChart1"/>
    <dgm:cxn modelId="{75F2133F-0243-4C0E-8D17-F855DDB48295}" srcId="{AA055C03-397B-4E61-B674-FAD1E4DEFDBD}" destId="{C5C51DD8-B390-486C-B17E-561BBAFC6490}" srcOrd="0" destOrd="0" parTransId="{626EEC24-C859-42B0-BEE1-3311025845AA}" sibTransId="{AF46E41E-02B3-4160-A5E8-F888D790E2F3}"/>
    <dgm:cxn modelId="{C6F6198A-888C-416F-8247-458FD827CCFF}" type="presOf" srcId="{7627292E-F238-4F05-8D2C-3DBA7DD5C0BB}" destId="{2AB96B89-BBBD-43D9-B676-2C9E6979B3F6}" srcOrd="1" destOrd="0" presId="urn:microsoft.com/office/officeart/2005/8/layout/orgChart1"/>
    <dgm:cxn modelId="{B4F43999-0BD8-4325-B9A9-65E6F218688D}" type="presOf" srcId="{05156FB6-B83E-4ABD-BBC7-D31AB63C92BE}" destId="{1CCFD3F4-5002-41A0-8843-C2C24484DF15}" srcOrd="0" destOrd="0" presId="urn:microsoft.com/office/officeart/2005/8/layout/orgChart1"/>
    <dgm:cxn modelId="{D79FC934-B5A7-4853-8F6B-A0BCCAB95830}" type="presOf" srcId="{AA055C03-397B-4E61-B674-FAD1E4DEFDBD}" destId="{0BC4C2F7-7009-4452-B4DB-D9A1C28957EF}" srcOrd="1" destOrd="0" presId="urn:microsoft.com/office/officeart/2005/8/layout/orgChart1"/>
    <dgm:cxn modelId="{94E1C512-BEC4-45A6-ABD6-95044B56DB47}" type="presOf" srcId="{0B9F369C-CD78-4B6E-8098-9E0FF405153E}" destId="{99A713BD-7C54-4D74-B608-AD360A7BF928}" srcOrd="0" destOrd="0" presId="urn:microsoft.com/office/officeart/2005/8/layout/orgChart1"/>
    <dgm:cxn modelId="{7EB97A82-C327-4237-A01A-17F123607354}" type="presOf" srcId="{CFF2B5E1-F254-48E2-BC6E-2781AD2404B1}" destId="{FFC5BA64-C651-4B07-90CD-EEBFCC8BBC6A}" srcOrd="1" destOrd="0" presId="urn:microsoft.com/office/officeart/2005/8/layout/orgChart1"/>
    <dgm:cxn modelId="{2D89AB17-7AE6-0F4D-AABA-367C88BE5064}" srcId="{B8109E4B-E6CA-4FA5-AD65-4B95157B964A}" destId="{28E45753-F032-7845-A676-01D71CCBBE60}" srcOrd="0" destOrd="0" parTransId="{869A57CB-858E-A44C-A78E-E87177587B3B}" sibTransId="{1E2EA5E9-3F51-C34A-AC5B-FC30F2603786}"/>
    <dgm:cxn modelId="{0090E850-44CD-45E8-A157-36747BE3306A}" type="presOf" srcId="{864A5D36-2104-2F4F-BF0A-B33C69E28F2D}" destId="{0E8047F1-D2FB-CA47-AB7D-3680C605F85F}" srcOrd="0" destOrd="0" presId="urn:microsoft.com/office/officeart/2005/8/layout/orgChart1"/>
    <dgm:cxn modelId="{F6F67455-A629-41E1-A395-393E52582675}" type="presOf" srcId="{28E45753-F032-7845-A676-01D71CCBBE60}" destId="{881F6423-3B22-4047-B694-17696F8AB2CE}" srcOrd="1" destOrd="0" presId="urn:microsoft.com/office/officeart/2005/8/layout/orgChart1"/>
    <dgm:cxn modelId="{4653871F-43AB-49A9-8F9F-CDAC3FC0CFB3}" type="presOf" srcId="{2F759A62-16AD-47D3-B8B4-037A1627CF06}" destId="{DDAF140A-CA46-AB48-9F30-3626CE183F21}" srcOrd="0" destOrd="0" presId="urn:microsoft.com/office/officeart/2005/8/layout/orgChart1"/>
    <dgm:cxn modelId="{A2EBD102-55F2-4A7D-A12D-1709291CE8D7}" type="presOf" srcId="{4062E61E-AF68-40EF-AD96-24E4A4ECB74A}" destId="{D722B9F8-5991-554D-ABED-D95EE6F15663}" srcOrd="0" destOrd="0" presId="urn:microsoft.com/office/officeart/2005/8/layout/orgChart1"/>
    <dgm:cxn modelId="{E109406E-EC0A-4D03-B1AD-20A934AEE632}" type="presOf" srcId="{0273A18D-F8AC-344E-8EDF-6A77FF22157C}" destId="{70D73FFA-E04D-2743-95D0-0F8152C527A0}" srcOrd="1" destOrd="0" presId="urn:microsoft.com/office/officeart/2005/8/layout/orgChart1"/>
    <dgm:cxn modelId="{0FBB3CC5-5230-D84D-8FB1-740D1628FA6E}" srcId="{AA055C03-397B-4E61-B674-FAD1E4DEFDBD}" destId="{864A5D36-2104-2F4F-BF0A-B33C69E28F2D}" srcOrd="1" destOrd="0" parTransId="{D2C076F1-16F5-3345-ABD7-C7A59F296719}" sibTransId="{EA70E524-FA21-2D49-8E70-7C40D8F6E9A2}"/>
    <dgm:cxn modelId="{97D62451-DA83-47A4-BD94-FECFCCE7709A}" type="presOf" srcId="{289ED682-5374-45AF-9D02-488C1AFCF81A}" destId="{162789A7-0D1A-444B-B2B6-62C88454324C}" srcOrd="1" destOrd="0" presId="urn:microsoft.com/office/officeart/2005/8/layout/orgChart1"/>
    <dgm:cxn modelId="{AD2D4D74-8F85-E944-9458-5565F6F0FEA6}" srcId="{B8109E4B-E6CA-4FA5-AD65-4B95157B964A}" destId="{2E43C003-7B0A-4B4A-A6FE-A78D064A1971}" srcOrd="2" destOrd="0" parTransId="{9CB0B80E-E570-CB4D-9642-469638270C48}" sibTransId="{1ECE236D-DC6B-E740-BBB9-DF8EAD55B862}"/>
    <dgm:cxn modelId="{ACA503DA-1461-42EB-B5F5-E6645472E651}" type="presOf" srcId="{22A91B7A-8120-45BA-B35B-EA51F2F7FD38}" destId="{8BD4D925-5D5F-004D-B2CE-AF6DECC36685}" srcOrd="0" destOrd="0" presId="urn:microsoft.com/office/officeart/2005/8/layout/orgChart1"/>
    <dgm:cxn modelId="{6913A0B0-7450-DE4C-B530-4C9AEEDA0949}" srcId="{289ED682-5374-45AF-9D02-488C1AFCF81A}" destId="{0273A18D-F8AC-344E-8EDF-6A77FF22157C}" srcOrd="3" destOrd="0" parTransId="{A2B34522-EF1E-B64B-8B25-AE525A7EF52E}" sibTransId="{92C8339F-F102-0345-9A05-30EE0612E100}"/>
    <dgm:cxn modelId="{CBD11092-6961-4246-8CB1-D19A09A079C9}" type="presOf" srcId="{5474F175-75EA-4F90-A5FB-B3CA9A6B38E3}" destId="{0C4A2D1F-FC7D-7644-954E-D260737854F8}" srcOrd="0" destOrd="0" presId="urn:microsoft.com/office/officeart/2005/8/layout/orgChart1"/>
    <dgm:cxn modelId="{CC691913-416C-4DE0-9CA6-C4E9DA8F7C21}" srcId="{CFF2B5E1-F254-48E2-BC6E-2781AD2404B1}" destId="{41AC822D-805F-487F-B116-E2D8FAE1C291}" srcOrd="7" destOrd="0" parTransId="{59AA284C-E5FA-4A32-A650-DA6D06FF6B40}" sibTransId="{CFE88406-98BD-42D3-99FE-9CE77EEBC7E8}"/>
    <dgm:cxn modelId="{FFEFD74C-EDC7-42E3-8AC7-27383637F31A}" type="presOf" srcId="{C31908EE-D939-6248-A652-7FC4BC99B9A4}" destId="{B0BA2560-978B-8341-8358-B0F653B885BC}" srcOrd="1" destOrd="0" presId="urn:microsoft.com/office/officeart/2005/8/layout/orgChart1"/>
    <dgm:cxn modelId="{FE8E4418-8367-46C9-AC75-1DF6028FE9F2}" type="presOf" srcId="{213D604C-24BC-418F-B619-FBA7D448F6C1}" destId="{6DA5CFE2-05C1-49CE-9239-83DDC7F637A1}" srcOrd="0" destOrd="0" presId="urn:microsoft.com/office/officeart/2005/8/layout/orgChart1"/>
    <dgm:cxn modelId="{11BDDA04-2325-425D-97A3-6808AD76E107}" type="presOf" srcId="{CB32A6A5-985F-4835-BDC0-99F937A8E8B3}" destId="{8DE5A69D-B983-4408-A0EA-15C6BAB97265}" srcOrd="0" destOrd="0" presId="urn:microsoft.com/office/officeart/2005/8/layout/orgChart1"/>
    <dgm:cxn modelId="{77A2FF57-2FBE-4B40-AB77-B98BA9D08174}" srcId="{CFF2B5E1-F254-48E2-BC6E-2781AD2404B1}" destId="{289ED682-5374-45AF-9D02-488C1AFCF81A}" srcOrd="1" destOrd="0" parTransId="{B9ACF7AE-567F-482A-96F0-5B385F1543A1}" sibTransId="{FA5AECBA-2237-4D32-8BF0-EB068DEBD32E}"/>
    <dgm:cxn modelId="{E48587DD-F918-44ED-882C-BAFCA75593D9}" type="presOf" srcId="{864A5D36-2104-2F4F-BF0A-B33C69E28F2D}" destId="{A771C933-D1AD-8E40-8B7E-55AE8B269B8E}" srcOrd="1" destOrd="0" presId="urn:microsoft.com/office/officeart/2005/8/layout/orgChart1"/>
    <dgm:cxn modelId="{49B1B6B7-9F6D-445D-8991-D59829F2F1CA}" type="presOf" srcId="{25EAE388-B079-2F4A-BA92-666259240435}" destId="{4D8B718C-6B58-0745-BFAE-2A757D16E2EB}" srcOrd="1" destOrd="0" presId="urn:microsoft.com/office/officeart/2005/8/layout/orgChart1"/>
    <dgm:cxn modelId="{97F8A44F-0107-4125-9DC9-1595B3303546}" type="presOf" srcId="{0B9F369C-CD78-4B6E-8098-9E0FF405153E}" destId="{1B70CACE-1DF5-4AC4-991C-400DBE44F83D}" srcOrd="1" destOrd="0" presId="urn:microsoft.com/office/officeart/2005/8/layout/orgChart1"/>
    <dgm:cxn modelId="{D395F5BC-41BD-4CFE-A321-A90836DEBC0A}" srcId="{CFF2B5E1-F254-48E2-BC6E-2781AD2404B1}" destId="{0B9F369C-CD78-4B6E-8098-9E0FF405153E}" srcOrd="6" destOrd="0" parTransId="{0D5E9D8F-4AEC-4FEF-B08C-566DBA3A3C07}" sibTransId="{2D8EEC98-7F0B-4B7F-879B-3E750271AA33}"/>
    <dgm:cxn modelId="{163E3AEE-37B9-4962-A309-98C0F8AFD888}" type="presOf" srcId="{660CF40E-179B-4D6E-A354-0B8CAF30586C}" destId="{6A3F4212-5036-43D9-BE98-4B8EF1A9F39B}" srcOrd="0" destOrd="0" presId="urn:microsoft.com/office/officeart/2005/8/layout/orgChart1"/>
    <dgm:cxn modelId="{CB4D854E-AFA0-45B3-AE16-D6C96E8848A4}" type="presOf" srcId="{429DE89B-E066-4C2D-A007-84DAAF6539F6}" destId="{6EB232FE-4C3A-4671-A374-72B090358282}" srcOrd="1" destOrd="0" presId="urn:microsoft.com/office/officeart/2005/8/layout/orgChart1"/>
    <dgm:cxn modelId="{2585CC5C-F8C8-4FCF-AF66-C21806121A13}" srcId="{7627292E-F238-4F05-8D2C-3DBA7DD5C0BB}" destId="{2FBF0E3A-0F71-4F63-8641-A8FC1D59885B}" srcOrd="0" destOrd="0" parTransId="{5474F175-75EA-4F90-A5FB-B3CA9A6B38E3}" sibTransId="{8D644F09-FFB1-4998-8517-1624E93F3D3C}"/>
    <dgm:cxn modelId="{6BFDED64-F59C-4E4D-89F9-F031E6775166}" type="presOf" srcId="{3912EAB6-F03A-4BB2-A880-573EC1816B06}" destId="{3D0BC379-35D4-45E3-8E42-7DC422998046}" srcOrd="1" destOrd="0" presId="urn:microsoft.com/office/officeart/2005/8/layout/orgChart1"/>
    <dgm:cxn modelId="{57AE5FAF-9B0B-475E-98FB-7E1DBB41CD84}" type="presOf" srcId="{2FBF0E3A-0F71-4F63-8641-A8FC1D59885B}" destId="{D0E209C1-A186-467B-93A6-C845C5FFFACE}" srcOrd="0" destOrd="0" presId="urn:microsoft.com/office/officeart/2005/8/layout/orgChart1"/>
    <dgm:cxn modelId="{3BA435DA-F25E-45A2-9750-CD5CA33E4E37}" type="presOf" srcId="{BCDC1752-A669-5F49-9D63-D36860D2BDF5}" destId="{A528325D-186B-F74A-837A-CFB55800CF02}" srcOrd="1" destOrd="0" presId="urn:microsoft.com/office/officeart/2005/8/layout/orgChart1"/>
    <dgm:cxn modelId="{B89A67EE-405E-4A2C-B562-2B966A18A37B}" type="presOf" srcId="{0A37EDAD-A1E9-474F-A56E-9C480C38D2AD}" destId="{B7CACFAA-F629-4A71-A0C6-B9D791A3A14E}" srcOrd="1" destOrd="0" presId="urn:microsoft.com/office/officeart/2005/8/layout/orgChart1"/>
    <dgm:cxn modelId="{3BBDD5D6-6C62-48A2-BB90-B7EC2B892C50}" srcId="{213D604C-24BC-418F-B619-FBA7D448F6C1}" destId="{CFF2B5E1-F254-48E2-BC6E-2781AD2404B1}" srcOrd="0" destOrd="0" parTransId="{B7C9BA94-D422-49B7-ADD0-FFF812D86BF4}" sibTransId="{0C2018F1-0C66-4303-BF8C-9E9482D811AE}"/>
    <dgm:cxn modelId="{F225F04F-8C19-504E-8707-F30C54146DC5}" srcId="{733CB458-C7E7-4114-8F5D-33B22AB24720}" destId="{C14AF553-6292-DB41-A3A7-BBFAF0359B4A}" srcOrd="3" destOrd="0" parTransId="{AD02396B-3BA5-ED4B-9881-44D108000024}" sibTransId="{DDD712C2-C4BC-D74C-89AE-233F13AB340C}"/>
    <dgm:cxn modelId="{FF5D2B5B-CF7C-4D57-9F19-1CA3E973E4EA}" type="presOf" srcId="{AA055C03-397B-4E61-B674-FAD1E4DEFDBD}" destId="{818FB4AC-A5E7-4B95-B5E4-FEB26E2EFFF4}" srcOrd="0" destOrd="0" presId="urn:microsoft.com/office/officeart/2005/8/layout/orgChart1"/>
    <dgm:cxn modelId="{32F14BD2-87C7-42B4-B4D9-1431E71CAC7F}" type="presOf" srcId="{2B19C6BF-72F4-4D61-BD68-A3EAAF00192C}" destId="{96952F8D-04D1-BB42-BD50-585F5DC37EE0}" srcOrd="0" destOrd="0" presId="urn:microsoft.com/office/officeart/2005/8/layout/orgChart1"/>
    <dgm:cxn modelId="{C1F9DC7A-3553-4AC5-BB6A-80E67FD6491D}" type="presOf" srcId="{BCDC1752-A669-5F49-9D63-D36860D2BDF5}" destId="{A69CC129-040C-2744-ABDC-C0CF564F7CA9}" srcOrd="0" destOrd="0" presId="urn:microsoft.com/office/officeart/2005/8/layout/orgChart1"/>
    <dgm:cxn modelId="{CABBF27E-0EB8-401E-85F4-FF6ECC36F854}" type="presOf" srcId="{25EAE388-B079-2F4A-BA92-666259240435}" destId="{E5950E28-333C-1E49-8F7E-4FBC29714714}" srcOrd="0" destOrd="0" presId="urn:microsoft.com/office/officeart/2005/8/layout/orgChart1"/>
    <dgm:cxn modelId="{4E14348E-D1D9-492B-8E07-317080226BC4}" type="presOf" srcId="{7CD92D07-833F-1044-AD02-59974B416972}" destId="{AEACC1CB-E3D1-9043-8EB3-BD79581E34BE}" srcOrd="0" destOrd="0" presId="urn:microsoft.com/office/officeart/2005/8/layout/orgChart1"/>
    <dgm:cxn modelId="{7A3A7B31-36EB-4DB2-9F31-13C9FF78F4FF}" type="presOf" srcId="{2E43C003-7B0A-4B4A-A6FE-A78D064A1971}" destId="{64BFA724-1A53-E64B-92F7-C74CF169BED5}" srcOrd="1" destOrd="0" presId="urn:microsoft.com/office/officeart/2005/8/layout/orgChart1"/>
    <dgm:cxn modelId="{03D951ED-79B5-4C82-9EAB-FDC88DB52ED9}" type="presOf" srcId="{A36CDC97-9E79-4102-A605-32345016DDF8}" destId="{7126F836-9150-46D7-B34A-7F3A2E12BDBB}" srcOrd="0" destOrd="0" presId="urn:microsoft.com/office/officeart/2005/8/layout/orgChart1"/>
    <dgm:cxn modelId="{1344BAB0-677E-4F05-A8BD-C7365BFBABE9}" type="presOf" srcId="{733CB458-C7E7-4114-8F5D-33B22AB24720}" destId="{5F489A2C-E0A7-4AF0-A715-37E06E5E2DD1}" srcOrd="1" destOrd="0" presId="urn:microsoft.com/office/officeart/2005/8/layout/orgChart1"/>
    <dgm:cxn modelId="{B755DB8F-4641-4528-8842-7804E2ED1BC1}" srcId="{7627292E-F238-4F05-8D2C-3DBA7DD5C0BB}" destId="{8C9F5282-BA7E-4629-8692-48E5BC54B50B}" srcOrd="1" destOrd="0" parTransId="{2C81CFF4-BDBA-41FA-90B0-F1084AD2FC36}" sibTransId="{30ED58F8-732E-4968-8197-009AA7BE6A63}"/>
    <dgm:cxn modelId="{9D5552A4-2A11-4EB4-9493-62559A18FF28}" type="presOf" srcId="{869A57CB-858E-A44C-A78E-E87177587B3B}" destId="{9D0D694A-553A-8E42-9375-10F4E2582CEF}" srcOrd="0" destOrd="0" presId="urn:microsoft.com/office/officeart/2005/8/layout/orgChart1"/>
    <dgm:cxn modelId="{F70DE732-9B89-4A3E-AEDF-E8E77565F14F}" type="presOf" srcId="{CB32A6A5-985F-4835-BDC0-99F937A8E8B3}" destId="{4F63C62B-A732-4918-924F-CA70AF229834}" srcOrd="1" destOrd="0" presId="urn:microsoft.com/office/officeart/2005/8/layout/orgChart1"/>
    <dgm:cxn modelId="{1B86A0DA-E1FF-4FC7-99FD-1867B20003E2}" type="presOf" srcId="{ADD70818-BA11-433C-BEA1-8A012173DBE2}" destId="{DB39E06D-714A-4AEC-B6C0-92446FDFCE18}" srcOrd="0" destOrd="0" presId="urn:microsoft.com/office/officeart/2005/8/layout/orgChart1"/>
    <dgm:cxn modelId="{36D62D93-4D40-4BE8-8502-82776781E82D}" type="presOf" srcId="{B8109E4B-E6CA-4FA5-AD65-4B95157B964A}" destId="{D2A1DC55-8804-4090-8D13-1F2FFC9C94BA}" srcOrd="0" destOrd="0" presId="urn:microsoft.com/office/officeart/2005/8/layout/orgChart1"/>
    <dgm:cxn modelId="{493FF35A-CE3B-B44F-A8C4-7F000D6F1341}" srcId="{CFF2B5E1-F254-48E2-BC6E-2781AD2404B1}" destId="{1E8D744E-C3E3-214B-A569-BDF8E2F0BD4A}" srcOrd="8" destOrd="0" parTransId="{0631A8C4-900B-A642-8EAB-1686833FD1EB}" sibTransId="{DAA833E8-4A61-CE47-AE45-6DDD42F331BE}"/>
    <dgm:cxn modelId="{EE04E8B1-16C1-43DB-B2C3-CB31BDCAFA32}" type="presOf" srcId="{96C952DF-44DA-CD4A-A946-634DC3A66DBE}" destId="{65844EF2-95E8-F84D-9975-2EE6713DA68D}" srcOrd="0" destOrd="0" presId="urn:microsoft.com/office/officeart/2005/8/layout/orgChart1"/>
    <dgm:cxn modelId="{0573002C-BD13-4C97-B291-2876CCF6F292}" type="presOf" srcId="{289ED682-5374-45AF-9D02-488C1AFCF81A}" destId="{38D069DD-7064-4B82-8CDB-C6B9986C31B9}" srcOrd="0" destOrd="0" presId="urn:microsoft.com/office/officeart/2005/8/layout/orgChart1"/>
    <dgm:cxn modelId="{AC90B24F-61C3-49BC-B4A8-6C17D4E24C80}" type="presOf" srcId="{B9ACF7AE-567F-482A-96F0-5B385F1543A1}" destId="{B3364BA9-581D-4736-954E-E312E805B362}" srcOrd="0" destOrd="0" presId="urn:microsoft.com/office/officeart/2005/8/layout/orgChart1"/>
    <dgm:cxn modelId="{E0E9780D-D73B-4F1E-B321-DDB7048EE938}" srcId="{CFF2B5E1-F254-48E2-BC6E-2781AD2404B1}" destId="{7627292E-F238-4F05-8D2C-3DBA7DD5C0BB}" srcOrd="2" destOrd="0" parTransId="{05156FB6-B83E-4ABD-BBC7-D31AB63C92BE}" sibTransId="{B67E8D9A-60B4-4B0A-B443-BDD9EA62B781}"/>
    <dgm:cxn modelId="{3567BDB2-B9FE-4AD5-BF83-BB0F9A223880}" type="presOf" srcId="{CFF2B5E1-F254-48E2-BC6E-2781AD2404B1}" destId="{2126AE47-CBBA-45C8-AE07-A7AFEB6A6CE1}" srcOrd="0" destOrd="0" presId="urn:microsoft.com/office/officeart/2005/8/layout/orgChart1"/>
    <dgm:cxn modelId="{F485647A-257C-4001-BA51-2029FD8448DD}" type="presOf" srcId="{2C81CFF4-BDBA-41FA-90B0-F1084AD2FC36}" destId="{5A6B38CB-FE18-4F47-B282-972A2AE65DE4}" srcOrd="0" destOrd="0" presId="urn:microsoft.com/office/officeart/2005/8/layout/orgChart1"/>
    <dgm:cxn modelId="{4B394DA8-6578-4DEF-BB07-3B0F424E50B6}" type="presOf" srcId="{0D5E9D8F-4AEC-4FEF-B08C-566DBA3A3C07}" destId="{15EDFB65-B0E7-40D9-B64B-B40F4E624977}" srcOrd="0" destOrd="0" presId="urn:microsoft.com/office/officeart/2005/8/layout/orgChart1"/>
    <dgm:cxn modelId="{90248561-91B6-43A1-9AF0-28801FBD5BC1}" type="presOf" srcId="{D2C076F1-16F5-3345-ABD7-C7A59F296719}" destId="{198BEFFF-8700-7649-9D3A-975C0E579892}" srcOrd="0" destOrd="0" presId="urn:microsoft.com/office/officeart/2005/8/layout/orgChart1"/>
    <dgm:cxn modelId="{8915BC01-C9B2-4BED-9762-4219BE686408}" type="presOf" srcId="{4A0C22D4-0D6D-9D40-B431-F354DC237600}" destId="{837689AF-F66C-8447-9671-5956B96DB33D}" srcOrd="0" destOrd="0" presId="urn:microsoft.com/office/officeart/2005/8/layout/orgChart1"/>
    <dgm:cxn modelId="{5DC2AE0F-A4F9-44AC-929A-90800F42C446}" type="presOf" srcId="{6946134D-0E80-C54D-9707-2A8B7BD40B1C}" destId="{56800B0D-2D6C-4D47-A4A2-5BC4E64892BB}" srcOrd="0" destOrd="0" presId="urn:microsoft.com/office/officeart/2005/8/layout/orgChart1"/>
    <dgm:cxn modelId="{5A080C99-6566-402E-9A77-D56D4F2DD5E7}" type="presOf" srcId="{01EF2E68-8DB7-FB4C-8076-DC6A18D096D6}" destId="{3EE49DE2-6129-364B-8C65-4FB314FEA15E}" srcOrd="0" destOrd="0" presId="urn:microsoft.com/office/officeart/2005/8/layout/orgChart1"/>
    <dgm:cxn modelId="{ECEA364F-9578-4FA5-952F-BFDDB08A0B2D}" type="presOf" srcId="{3912EAB6-F03A-4BB2-A880-573EC1816B06}" destId="{CEEE7567-D282-4D37-A5CC-47A9177D630B}" srcOrd="0" destOrd="0" presId="urn:microsoft.com/office/officeart/2005/8/layout/orgChart1"/>
    <dgm:cxn modelId="{2C651CF0-5AD1-46CD-88AB-A9AB23E8F8B5}" type="presOf" srcId="{2FBF0E3A-0F71-4F63-8641-A8FC1D59885B}" destId="{808EFB8B-3C69-4366-BC5F-0D1E656A7E1D}" srcOrd="1" destOrd="0" presId="urn:microsoft.com/office/officeart/2005/8/layout/orgChart1"/>
    <dgm:cxn modelId="{624D497F-ED38-4A5A-887E-3138E7DEDD82}" type="presOf" srcId="{91748AA9-CE56-4BBE-8691-483E78B0CDD1}" destId="{C192A47D-39A2-4B89-8FAC-76B4A19E0933}" srcOrd="0" destOrd="0" presId="urn:microsoft.com/office/officeart/2005/8/layout/orgChart1"/>
    <dgm:cxn modelId="{24D7997C-4732-AB4A-9EF0-052A2A200FEC}" srcId="{733CB458-C7E7-4114-8F5D-33B22AB24720}" destId="{C076DA04-F0E2-774D-AEAD-63C6DD3B7CDD}" srcOrd="0" destOrd="0" parTransId="{96C952DF-44DA-CD4A-A946-634DC3A66DBE}" sibTransId="{EE091D35-2AC3-5240-8332-F14FB317CEFF}"/>
    <dgm:cxn modelId="{C8A44F4D-4785-4CD6-91F7-CC935D62AF4F}" type="presOf" srcId="{41AC822D-805F-487F-B116-E2D8FAE1C291}" destId="{80CD44E9-6033-47E0-B82B-DDCDE81635F3}" srcOrd="1" destOrd="0" presId="urn:microsoft.com/office/officeart/2005/8/layout/orgChart1"/>
    <dgm:cxn modelId="{A91A2F95-27F5-4B3A-B72C-E26A1E98A03D}" type="presOf" srcId="{1E8D744E-C3E3-214B-A569-BDF8E2F0BD4A}" destId="{78AF3EBC-8A4A-E94F-A8C9-29E953BB2E59}" srcOrd="0" destOrd="0" presId="urn:microsoft.com/office/officeart/2005/8/layout/orgChart1"/>
    <dgm:cxn modelId="{E58E1D34-02D3-4773-8827-A0381CD6CC83}" type="presOf" srcId="{461A101C-F3FD-E946-BDD5-51FA666645C4}" destId="{1F44D192-E936-3944-A24B-0CD6F7801C55}" srcOrd="1" destOrd="0" presId="urn:microsoft.com/office/officeart/2005/8/layout/orgChart1"/>
    <dgm:cxn modelId="{9BF55F41-88AA-7348-9B3D-C1FD4F68ECA4}" srcId="{733CB458-C7E7-4114-8F5D-33B22AB24720}" destId="{BCDC1752-A669-5F49-9D63-D36860D2BDF5}" srcOrd="1" destOrd="0" parTransId="{6946134D-0E80-C54D-9707-2A8B7BD40B1C}" sibTransId="{EB338F4E-83E2-2048-950F-EF7E518553BE}"/>
    <dgm:cxn modelId="{E9AE2D68-8ACF-4A06-83B0-975E267203A7}" srcId="{CFF2B5E1-F254-48E2-BC6E-2781AD2404B1}" destId="{733CB458-C7E7-4114-8F5D-33B22AB24720}" srcOrd="3" destOrd="0" parTransId="{91748AA9-CE56-4BBE-8691-483E78B0CDD1}" sibTransId="{E3ACD34D-51E6-4CC6-B67B-BC5D47A137D6}"/>
    <dgm:cxn modelId="{2D6A92E1-9B97-3842-B34D-228624B0A9C3}" srcId="{B8109E4B-E6CA-4FA5-AD65-4B95157B964A}" destId="{4A0C22D4-0D6D-9D40-B431-F354DC237600}" srcOrd="1" destOrd="0" parTransId="{4B6F3E6D-4D66-5246-BFC3-D9054751A6A0}" sibTransId="{076A55CC-DEB0-8E4B-B5F2-5144B89B6D3D}"/>
    <dgm:cxn modelId="{5E8C7DA4-EB8B-464C-893A-B874989EBE1C}" srcId="{289ED682-5374-45AF-9D02-488C1AFCF81A}" destId="{6E3AD580-25EC-4214-8EDD-78D2F566FCDA}" srcOrd="1" destOrd="0" parTransId="{2B19C6BF-72F4-4D61-BD68-A3EAAF00192C}" sibTransId="{5B337217-BC81-40A5-8DF7-4A8D216096A0}"/>
    <dgm:cxn modelId="{5D4156D9-7A79-4382-A86B-82C1129C3114}" type="presOf" srcId="{2E43C003-7B0A-4B4A-A6FE-A78D064A1971}" destId="{E176D129-EA41-5149-BE6E-F167FAB131A1}" srcOrd="0" destOrd="0" presId="urn:microsoft.com/office/officeart/2005/8/layout/orgChart1"/>
    <dgm:cxn modelId="{3BB715D2-4436-47A1-92A8-88C8D063A703}" type="presOf" srcId="{28CD7C7C-E09C-461E-9060-4F2900F1C1EF}" destId="{6C655C2E-1ADA-492F-A854-A1734D6BF662}" srcOrd="1" destOrd="0" presId="urn:microsoft.com/office/officeart/2005/8/layout/orgChart1"/>
    <dgm:cxn modelId="{2A1F2E17-D06D-4436-94FC-55842EEC7322}" srcId="{289ED682-5374-45AF-9D02-488C1AFCF81A}" destId="{3912EAB6-F03A-4BB2-A880-573EC1816B06}" srcOrd="0" destOrd="0" parTransId="{4062E61E-AF68-40EF-AD96-24E4A4ECB74A}" sibTransId="{AC99C16E-48C8-4068-A10E-581B9F546440}"/>
    <dgm:cxn modelId="{AD22C3E9-2FC2-4A1A-82D5-7582D048E312}" type="presOf" srcId="{461A101C-F3FD-E946-BDD5-51FA666645C4}" destId="{41032034-E4A2-1F4C-824F-5E85BC70DE25}" srcOrd="0" destOrd="0" presId="urn:microsoft.com/office/officeart/2005/8/layout/orgChart1"/>
    <dgm:cxn modelId="{43F3BC60-EE3B-49CD-8661-4AECB83DC110}" type="presOf" srcId="{0273A18D-F8AC-344E-8EDF-6A77FF22157C}" destId="{0DA0C636-A3A7-464A-96DE-B76102D8105A}" srcOrd="0" destOrd="0" presId="urn:microsoft.com/office/officeart/2005/8/layout/orgChart1"/>
    <dgm:cxn modelId="{D0FFE8C4-B0D7-4550-8684-796434F7112E}" type="presOf" srcId="{AD02396B-3BA5-ED4B-9881-44D108000024}" destId="{B142C13A-319E-AE4E-B99C-36DD64E20743}" srcOrd="0" destOrd="0" presId="urn:microsoft.com/office/officeart/2005/8/layout/orgChart1"/>
    <dgm:cxn modelId="{2BF70829-8D04-4DA8-AC41-8ECC9F1A3C2E}" type="presOf" srcId="{59AA284C-E5FA-4A32-A650-DA6D06FF6B40}" destId="{6316BC44-D805-447D-9461-1F8D0D3ED1E2}" srcOrd="0" destOrd="0" presId="urn:microsoft.com/office/officeart/2005/8/layout/orgChart1"/>
    <dgm:cxn modelId="{C9AF3E81-DD6D-4259-9A4B-CC8C84789DD8}" type="presOf" srcId="{C076DA04-F0E2-774D-AEAD-63C6DD3B7CDD}" destId="{6D48AB6B-EC17-5840-96EE-56B09A1C6F1A}" srcOrd="0" destOrd="0" presId="urn:microsoft.com/office/officeart/2005/8/layout/orgChart1"/>
    <dgm:cxn modelId="{4FEC53F2-749E-4D40-A5D0-274330BEECF5}" type="presOf" srcId="{626EEC24-C859-42B0-BEE1-3311025845AA}" destId="{1D45EFF6-B80F-5E4C-B2A1-0DAD9E39E32C}" srcOrd="0" destOrd="0" presId="urn:microsoft.com/office/officeart/2005/8/layout/orgChart1"/>
    <dgm:cxn modelId="{59DE0E4D-4C5E-4762-951F-CE45F52D82BA}" type="presOf" srcId="{4B6F3E6D-4D66-5246-BFC3-D9054751A6A0}" destId="{E919BBA8-3666-984B-8CE8-60E8162181E8}" srcOrd="0" destOrd="0" presId="urn:microsoft.com/office/officeart/2005/8/layout/orgChart1"/>
    <dgm:cxn modelId="{2B30945C-9F4C-4C41-9E67-3DC4722D1488}" type="presOf" srcId="{C076DA04-F0E2-774D-AEAD-63C6DD3B7CDD}" destId="{35776E1F-82A7-5644-8426-9792380AEE7A}" srcOrd="1" destOrd="0" presId="urn:microsoft.com/office/officeart/2005/8/layout/orgChart1"/>
    <dgm:cxn modelId="{CD355896-D3CC-4A6A-AEEB-6CA390F5405D}" type="presOf" srcId="{7627292E-F238-4F05-8D2C-3DBA7DD5C0BB}" destId="{1EA6214B-0FA9-4F28-AA60-83C878FD64D1}" srcOrd="0" destOrd="0" presId="urn:microsoft.com/office/officeart/2005/8/layout/orgChart1"/>
    <dgm:cxn modelId="{2513B01B-0EB5-48BE-8D89-C84D1B433048}" type="presOf" srcId="{6E3AD580-25EC-4214-8EDD-78D2F566FCDA}" destId="{23695F66-BE88-4B86-A8DF-6BFBE8C0BEC7}" srcOrd="1" destOrd="0" presId="urn:microsoft.com/office/officeart/2005/8/layout/orgChart1"/>
    <dgm:cxn modelId="{DC1B8366-70AA-431F-A482-38431326A73C}" type="presOf" srcId="{C5C51DD8-B390-486C-B17E-561BBAFC6490}" destId="{09286D9C-8537-4DDE-927E-D35DF6E9FFC3}" srcOrd="1" destOrd="0" presId="urn:microsoft.com/office/officeart/2005/8/layout/orgChart1"/>
    <dgm:cxn modelId="{A40BCC6C-51B3-4803-8A8E-71CBA5258721}" srcId="{289ED682-5374-45AF-9D02-488C1AFCF81A}" destId="{CB32A6A5-985F-4835-BDC0-99F937A8E8B3}" srcOrd="2" destOrd="0" parTransId="{2F759A62-16AD-47D3-B8B4-037A1627CF06}" sibTransId="{805B7229-C77C-411F-A9E2-5694EEB2CD60}"/>
    <dgm:cxn modelId="{F80E6E03-E6AE-4FD2-9DDB-D696044C1F1C}" type="presOf" srcId="{41AC822D-805F-487F-B116-E2D8FAE1C291}" destId="{56CEC60A-FFEA-425C-B121-8ED88AD1C64A}" srcOrd="0" destOrd="0" presId="urn:microsoft.com/office/officeart/2005/8/layout/orgChart1"/>
    <dgm:cxn modelId="{426FCE47-6161-4FAC-AE12-B1074B208690}" type="presOf" srcId="{0631A8C4-900B-A642-8EAB-1686833FD1EB}" destId="{BF7B590D-8D7A-5A45-9B9E-7BF05464D5AC}" srcOrd="0" destOrd="0" presId="urn:microsoft.com/office/officeart/2005/8/layout/orgChart1"/>
    <dgm:cxn modelId="{0C7538A7-2857-40E7-8906-4B2A72EC6892}" type="presOf" srcId="{59F4C72B-A1DD-4DFB-A6E3-CBDC51244773}" destId="{977C6C73-ED76-4FE0-B7D7-792A18C47EDB}" srcOrd="0" destOrd="0" presId="urn:microsoft.com/office/officeart/2005/8/layout/orgChart1"/>
    <dgm:cxn modelId="{477C1294-5DA8-4695-81E9-04B27256AAE3}" type="presOf" srcId="{28E45753-F032-7845-A676-01D71CCBBE60}" destId="{CEA31A32-3DE9-CC4F-B8B7-014FE4428A3A}" srcOrd="0" destOrd="0" presId="urn:microsoft.com/office/officeart/2005/8/layout/orgChart1"/>
    <dgm:cxn modelId="{392BDAAE-C812-46E9-A694-FB95E2611850}" type="presOf" srcId="{8C9F5282-BA7E-4629-8692-48E5BC54B50B}" destId="{59A79632-757A-4938-B328-5C14A50C164F}" srcOrd="1" destOrd="0" presId="urn:microsoft.com/office/officeart/2005/8/layout/orgChart1"/>
    <dgm:cxn modelId="{52B989F5-3FD8-E045-979E-BE2A1228B46C}" srcId="{BCDC1752-A669-5F49-9D63-D36860D2BDF5}" destId="{461A101C-F3FD-E946-BDD5-51FA666645C4}" srcOrd="0" destOrd="0" parTransId="{5F37DB78-2783-F141-873A-369AF4D3C463}" sibTransId="{3F9302F9-E078-CA42-9509-F29ABD1644DD}"/>
    <dgm:cxn modelId="{D44ED620-F1B4-4118-8022-414042E957EE}" type="presOf" srcId="{5F37DB78-2783-F141-873A-369AF4D3C463}" destId="{04E5BA3E-1279-7542-818E-C0FE97E277E7}" srcOrd="0" destOrd="0" presId="urn:microsoft.com/office/officeart/2005/8/layout/orgChart1"/>
    <dgm:cxn modelId="{78959B5E-633A-4AF8-AFB1-1D331A45A401}" type="presParOf" srcId="{6DA5CFE2-05C1-49CE-9239-83DDC7F637A1}" destId="{55AA0B5C-3530-42D0-8247-5482E8DB7655}" srcOrd="0" destOrd="0" presId="urn:microsoft.com/office/officeart/2005/8/layout/orgChart1"/>
    <dgm:cxn modelId="{B900509C-C8A9-4232-905E-0C93E5CBC8CA}" type="presParOf" srcId="{55AA0B5C-3530-42D0-8247-5482E8DB7655}" destId="{A7713202-837B-45D1-AF20-81387889146C}" srcOrd="0" destOrd="0" presId="urn:microsoft.com/office/officeart/2005/8/layout/orgChart1"/>
    <dgm:cxn modelId="{D946BC0B-C668-43D4-8688-BC00E274D838}" type="presParOf" srcId="{A7713202-837B-45D1-AF20-81387889146C}" destId="{2126AE47-CBBA-45C8-AE07-A7AFEB6A6CE1}" srcOrd="0" destOrd="0" presId="urn:microsoft.com/office/officeart/2005/8/layout/orgChart1"/>
    <dgm:cxn modelId="{4922BAD8-0C58-4A05-8539-AE7084E0865B}" type="presParOf" srcId="{A7713202-837B-45D1-AF20-81387889146C}" destId="{FFC5BA64-C651-4B07-90CD-EEBFCC8BBC6A}" srcOrd="1" destOrd="0" presId="urn:microsoft.com/office/officeart/2005/8/layout/orgChart1"/>
    <dgm:cxn modelId="{B244F5D4-4C49-4AEA-B1B3-5AD7200FE9EB}" type="presParOf" srcId="{55AA0B5C-3530-42D0-8247-5482E8DB7655}" destId="{2C3FBD1A-34C4-4BF4-9AEA-2328560792D5}" srcOrd="1" destOrd="0" presId="urn:microsoft.com/office/officeart/2005/8/layout/orgChart1"/>
    <dgm:cxn modelId="{C3F3EF7C-7654-4ED6-BEFC-02738E07F2C2}" type="presParOf" srcId="{2C3FBD1A-34C4-4BF4-9AEA-2328560792D5}" destId="{B3364BA9-581D-4736-954E-E312E805B362}" srcOrd="0" destOrd="0" presId="urn:microsoft.com/office/officeart/2005/8/layout/orgChart1"/>
    <dgm:cxn modelId="{9FA65AE7-011E-4838-A4A5-0E28D90B7301}" type="presParOf" srcId="{2C3FBD1A-34C4-4BF4-9AEA-2328560792D5}" destId="{9FA78DDB-C4FC-4A89-88FD-6723EB620119}" srcOrd="1" destOrd="0" presId="urn:microsoft.com/office/officeart/2005/8/layout/orgChart1"/>
    <dgm:cxn modelId="{4D3A6FAD-0266-4E1A-A88E-BFC1AFE68ECD}" type="presParOf" srcId="{9FA78DDB-C4FC-4A89-88FD-6723EB620119}" destId="{83D01C67-BAE7-4D00-A9E0-F0214FAFFD3F}" srcOrd="0" destOrd="0" presId="urn:microsoft.com/office/officeart/2005/8/layout/orgChart1"/>
    <dgm:cxn modelId="{D894A3F1-94C2-4B06-AD14-8BACBBA94114}" type="presParOf" srcId="{83D01C67-BAE7-4D00-A9E0-F0214FAFFD3F}" destId="{38D069DD-7064-4B82-8CDB-C6B9986C31B9}" srcOrd="0" destOrd="0" presId="urn:microsoft.com/office/officeart/2005/8/layout/orgChart1"/>
    <dgm:cxn modelId="{696EDE76-1E7D-43A9-9632-57E85B48AC1C}" type="presParOf" srcId="{83D01C67-BAE7-4D00-A9E0-F0214FAFFD3F}" destId="{162789A7-0D1A-444B-B2B6-62C88454324C}" srcOrd="1" destOrd="0" presId="urn:microsoft.com/office/officeart/2005/8/layout/orgChart1"/>
    <dgm:cxn modelId="{516D1D49-4E57-449C-B5AF-93A7D97543CE}" type="presParOf" srcId="{9FA78DDB-C4FC-4A89-88FD-6723EB620119}" destId="{975533B8-2D3E-44F3-A0C4-D3EAF12BC1A4}" srcOrd="1" destOrd="0" presId="urn:microsoft.com/office/officeart/2005/8/layout/orgChart1"/>
    <dgm:cxn modelId="{0D09C255-2B57-4681-9B26-41B7DEF138A1}" type="presParOf" srcId="{975533B8-2D3E-44F3-A0C4-D3EAF12BC1A4}" destId="{D722B9F8-5991-554D-ABED-D95EE6F15663}" srcOrd="0" destOrd="0" presId="urn:microsoft.com/office/officeart/2005/8/layout/orgChart1"/>
    <dgm:cxn modelId="{FC944EF6-D9F8-4122-BD96-5FCE3E2261C0}" type="presParOf" srcId="{975533B8-2D3E-44F3-A0C4-D3EAF12BC1A4}" destId="{1D68C4CE-D41C-4779-9EBC-1F430E13B3E2}" srcOrd="1" destOrd="0" presId="urn:microsoft.com/office/officeart/2005/8/layout/orgChart1"/>
    <dgm:cxn modelId="{208AD8E4-5E92-4E69-9D4C-10F5B763CF2E}" type="presParOf" srcId="{1D68C4CE-D41C-4779-9EBC-1F430E13B3E2}" destId="{C9FE99DD-FE66-4FC8-BF40-5DBF9B9C60FD}" srcOrd="0" destOrd="0" presId="urn:microsoft.com/office/officeart/2005/8/layout/orgChart1"/>
    <dgm:cxn modelId="{A08F2591-A4AB-4B4A-B471-C060DF5F0F3E}" type="presParOf" srcId="{C9FE99DD-FE66-4FC8-BF40-5DBF9B9C60FD}" destId="{CEEE7567-D282-4D37-A5CC-47A9177D630B}" srcOrd="0" destOrd="0" presId="urn:microsoft.com/office/officeart/2005/8/layout/orgChart1"/>
    <dgm:cxn modelId="{FF9F990C-4697-4602-99D6-32B51D635273}" type="presParOf" srcId="{C9FE99DD-FE66-4FC8-BF40-5DBF9B9C60FD}" destId="{3D0BC379-35D4-45E3-8E42-7DC422998046}" srcOrd="1" destOrd="0" presId="urn:microsoft.com/office/officeart/2005/8/layout/orgChart1"/>
    <dgm:cxn modelId="{6BD781DD-3273-45E8-BCB8-AFFA1524BF81}" type="presParOf" srcId="{1D68C4CE-D41C-4779-9EBC-1F430E13B3E2}" destId="{E1DCAB75-9F5C-4363-AB78-94976BDDD88B}" srcOrd="1" destOrd="0" presId="urn:microsoft.com/office/officeart/2005/8/layout/orgChart1"/>
    <dgm:cxn modelId="{283C0810-3726-452D-A59E-E4CFDFA5EB9C}" type="presParOf" srcId="{1D68C4CE-D41C-4779-9EBC-1F430E13B3E2}" destId="{F943B3F5-C184-4249-B4B2-316A6552C8D9}" srcOrd="2" destOrd="0" presId="urn:microsoft.com/office/officeart/2005/8/layout/orgChart1"/>
    <dgm:cxn modelId="{E2B1EEFE-4604-42C2-B3D9-52DB88F42937}" type="presParOf" srcId="{975533B8-2D3E-44F3-A0C4-D3EAF12BC1A4}" destId="{96952F8D-04D1-BB42-BD50-585F5DC37EE0}" srcOrd="2" destOrd="0" presId="urn:microsoft.com/office/officeart/2005/8/layout/orgChart1"/>
    <dgm:cxn modelId="{CEDDA000-0028-453F-8E93-167640E5988A}" type="presParOf" srcId="{975533B8-2D3E-44F3-A0C4-D3EAF12BC1A4}" destId="{B67FCE9B-7124-45D5-B9A9-75C7327169F2}" srcOrd="3" destOrd="0" presId="urn:microsoft.com/office/officeart/2005/8/layout/orgChart1"/>
    <dgm:cxn modelId="{0116F1B9-3A53-499B-ACFC-78AE864F52F7}" type="presParOf" srcId="{B67FCE9B-7124-45D5-B9A9-75C7327169F2}" destId="{10EF734E-A3C9-49E7-9FD3-A5AC03063C07}" srcOrd="0" destOrd="0" presId="urn:microsoft.com/office/officeart/2005/8/layout/orgChart1"/>
    <dgm:cxn modelId="{7F13F904-A81D-4C9D-9254-8083552D804C}" type="presParOf" srcId="{10EF734E-A3C9-49E7-9FD3-A5AC03063C07}" destId="{E1D76DE8-69A3-4B95-BA78-120AA35FDE66}" srcOrd="0" destOrd="0" presId="urn:microsoft.com/office/officeart/2005/8/layout/orgChart1"/>
    <dgm:cxn modelId="{DFED4113-4E23-4110-A5D5-F99FB5B25135}" type="presParOf" srcId="{10EF734E-A3C9-49E7-9FD3-A5AC03063C07}" destId="{23695F66-BE88-4B86-A8DF-6BFBE8C0BEC7}" srcOrd="1" destOrd="0" presId="urn:microsoft.com/office/officeart/2005/8/layout/orgChart1"/>
    <dgm:cxn modelId="{0BFD812D-DEA2-4437-9153-683F3FB38511}" type="presParOf" srcId="{B67FCE9B-7124-45D5-B9A9-75C7327169F2}" destId="{FC2DE428-77BD-46C6-A68F-100E305C08AF}" srcOrd="1" destOrd="0" presId="urn:microsoft.com/office/officeart/2005/8/layout/orgChart1"/>
    <dgm:cxn modelId="{014B4746-2681-4559-9148-CF1B4A3BAB88}" type="presParOf" srcId="{B67FCE9B-7124-45D5-B9A9-75C7327169F2}" destId="{F537E377-41DF-405C-8BB6-74DE71E26854}" srcOrd="2" destOrd="0" presId="urn:microsoft.com/office/officeart/2005/8/layout/orgChart1"/>
    <dgm:cxn modelId="{C29CDA28-AF19-4D6F-A809-CF03DCFDB222}" type="presParOf" srcId="{975533B8-2D3E-44F3-A0C4-D3EAF12BC1A4}" destId="{DDAF140A-CA46-AB48-9F30-3626CE183F21}" srcOrd="4" destOrd="0" presId="urn:microsoft.com/office/officeart/2005/8/layout/orgChart1"/>
    <dgm:cxn modelId="{9693E6FF-A218-4FAD-976E-5B011B7EC22B}" type="presParOf" srcId="{975533B8-2D3E-44F3-A0C4-D3EAF12BC1A4}" destId="{55C427AD-F99D-4D95-A8FF-D2739FD0EAE3}" srcOrd="5" destOrd="0" presId="urn:microsoft.com/office/officeart/2005/8/layout/orgChart1"/>
    <dgm:cxn modelId="{5CD06A23-5496-4378-9794-F4332CB9EC6A}" type="presParOf" srcId="{55C427AD-F99D-4D95-A8FF-D2739FD0EAE3}" destId="{9FB474B6-F059-4A40-A8AC-8D51019B1562}" srcOrd="0" destOrd="0" presId="urn:microsoft.com/office/officeart/2005/8/layout/orgChart1"/>
    <dgm:cxn modelId="{0BCDDC7F-DE59-42A8-ACE3-835734165600}" type="presParOf" srcId="{9FB474B6-F059-4A40-A8AC-8D51019B1562}" destId="{8DE5A69D-B983-4408-A0EA-15C6BAB97265}" srcOrd="0" destOrd="0" presId="urn:microsoft.com/office/officeart/2005/8/layout/orgChart1"/>
    <dgm:cxn modelId="{A7EC09C7-0976-4C33-8878-37BC0EEFA90D}" type="presParOf" srcId="{9FB474B6-F059-4A40-A8AC-8D51019B1562}" destId="{4F63C62B-A732-4918-924F-CA70AF229834}" srcOrd="1" destOrd="0" presId="urn:microsoft.com/office/officeart/2005/8/layout/orgChart1"/>
    <dgm:cxn modelId="{40A39E1B-AE18-483F-AA40-89979C0230D3}" type="presParOf" srcId="{55C427AD-F99D-4D95-A8FF-D2739FD0EAE3}" destId="{0F3FD503-8766-4590-9DA0-B623A03AEE9A}" srcOrd="1" destOrd="0" presId="urn:microsoft.com/office/officeart/2005/8/layout/orgChart1"/>
    <dgm:cxn modelId="{96A6D7A9-75F6-4434-A3EF-483291D98661}" type="presParOf" srcId="{55C427AD-F99D-4D95-A8FF-D2739FD0EAE3}" destId="{8AF129A6-86C6-46DE-94DB-6C7B92C089C8}" srcOrd="2" destOrd="0" presId="urn:microsoft.com/office/officeart/2005/8/layout/orgChart1"/>
    <dgm:cxn modelId="{D496E62F-3505-4A16-8710-EA9B4D4DA02C}" type="presParOf" srcId="{975533B8-2D3E-44F3-A0C4-D3EAF12BC1A4}" destId="{9A5BD391-8487-A34B-809D-AB4A69DEFD02}" srcOrd="6" destOrd="0" presId="urn:microsoft.com/office/officeart/2005/8/layout/orgChart1"/>
    <dgm:cxn modelId="{86FB6803-0838-4D84-AEC4-2AD1AB48C20B}" type="presParOf" srcId="{975533B8-2D3E-44F3-A0C4-D3EAF12BC1A4}" destId="{F35EE8D3-4637-0945-B6E7-D259016727BF}" srcOrd="7" destOrd="0" presId="urn:microsoft.com/office/officeart/2005/8/layout/orgChart1"/>
    <dgm:cxn modelId="{D9835C73-79C2-4567-96E4-88C59B8967AD}" type="presParOf" srcId="{F35EE8D3-4637-0945-B6E7-D259016727BF}" destId="{E7A2B81E-4BF9-C343-8217-6E8C926356AC}" srcOrd="0" destOrd="0" presId="urn:microsoft.com/office/officeart/2005/8/layout/orgChart1"/>
    <dgm:cxn modelId="{50889D02-3AB0-43B4-ABB1-9B0D7426BF43}" type="presParOf" srcId="{E7A2B81E-4BF9-C343-8217-6E8C926356AC}" destId="{0DA0C636-A3A7-464A-96DE-B76102D8105A}" srcOrd="0" destOrd="0" presId="urn:microsoft.com/office/officeart/2005/8/layout/orgChart1"/>
    <dgm:cxn modelId="{D40F4661-B32E-4BB2-9FC1-950345131BD3}" type="presParOf" srcId="{E7A2B81E-4BF9-C343-8217-6E8C926356AC}" destId="{70D73FFA-E04D-2743-95D0-0F8152C527A0}" srcOrd="1" destOrd="0" presId="urn:microsoft.com/office/officeart/2005/8/layout/orgChart1"/>
    <dgm:cxn modelId="{657ABC58-4F3B-4E9F-8BE6-E8B47175F95D}" type="presParOf" srcId="{F35EE8D3-4637-0945-B6E7-D259016727BF}" destId="{732D4120-8F62-254F-8D47-ACA8C704CC05}" srcOrd="1" destOrd="0" presId="urn:microsoft.com/office/officeart/2005/8/layout/orgChart1"/>
    <dgm:cxn modelId="{3C6CF271-61E1-46AD-B8F6-79B84FD87E5F}" type="presParOf" srcId="{F35EE8D3-4637-0945-B6E7-D259016727BF}" destId="{53DA8C8A-4BE5-D244-9F61-2EB09A4D4811}" srcOrd="2" destOrd="0" presId="urn:microsoft.com/office/officeart/2005/8/layout/orgChart1"/>
    <dgm:cxn modelId="{68057A22-CD56-4C92-905C-A54CE78086C9}" type="presParOf" srcId="{9FA78DDB-C4FC-4A89-88FD-6723EB620119}" destId="{321ADD2F-7B01-4519-8B04-39B84D9A06D2}" srcOrd="2" destOrd="0" presId="urn:microsoft.com/office/officeart/2005/8/layout/orgChart1"/>
    <dgm:cxn modelId="{B5DA0F08-A4CE-446C-B94E-54807187ED9D}" type="presParOf" srcId="{2C3FBD1A-34C4-4BF4-9AEA-2328560792D5}" destId="{1CCFD3F4-5002-41A0-8843-C2C24484DF15}" srcOrd="2" destOrd="0" presId="urn:microsoft.com/office/officeart/2005/8/layout/orgChart1"/>
    <dgm:cxn modelId="{010C8C99-B183-4F0C-A535-DEB572939CB3}" type="presParOf" srcId="{2C3FBD1A-34C4-4BF4-9AEA-2328560792D5}" destId="{A8A1B06C-1214-4904-9FFE-91C98299263C}" srcOrd="3" destOrd="0" presId="urn:microsoft.com/office/officeart/2005/8/layout/orgChart1"/>
    <dgm:cxn modelId="{1923CA60-93EE-4D53-8FB8-12E43D464053}" type="presParOf" srcId="{A8A1B06C-1214-4904-9FFE-91C98299263C}" destId="{0B872E9F-CCD7-454E-8A7F-A2D54E432C46}" srcOrd="0" destOrd="0" presId="urn:microsoft.com/office/officeart/2005/8/layout/orgChart1"/>
    <dgm:cxn modelId="{7B5E026C-9032-4C24-B9E8-89C7C11A4315}" type="presParOf" srcId="{0B872E9F-CCD7-454E-8A7F-A2D54E432C46}" destId="{1EA6214B-0FA9-4F28-AA60-83C878FD64D1}" srcOrd="0" destOrd="0" presId="urn:microsoft.com/office/officeart/2005/8/layout/orgChart1"/>
    <dgm:cxn modelId="{46677F0E-5250-46A1-B3B3-24617A3EF439}" type="presParOf" srcId="{0B872E9F-CCD7-454E-8A7F-A2D54E432C46}" destId="{2AB96B89-BBBD-43D9-B676-2C9E6979B3F6}" srcOrd="1" destOrd="0" presId="urn:microsoft.com/office/officeart/2005/8/layout/orgChart1"/>
    <dgm:cxn modelId="{CC038320-0B65-412A-8837-DA4C7D4CA949}" type="presParOf" srcId="{A8A1B06C-1214-4904-9FFE-91C98299263C}" destId="{074ECA74-516F-4A05-909E-4162F7BB9768}" srcOrd="1" destOrd="0" presId="urn:microsoft.com/office/officeart/2005/8/layout/orgChart1"/>
    <dgm:cxn modelId="{52190E12-5EF1-44C8-905A-882B324C4ED3}" type="presParOf" srcId="{074ECA74-516F-4A05-909E-4162F7BB9768}" destId="{0C4A2D1F-FC7D-7644-954E-D260737854F8}" srcOrd="0" destOrd="0" presId="urn:microsoft.com/office/officeart/2005/8/layout/orgChart1"/>
    <dgm:cxn modelId="{A5B16563-BE2F-473F-A913-74A3898D6AF8}" type="presParOf" srcId="{074ECA74-516F-4A05-909E-4162F7BB9768}" destId="{E307357B-5421-411C-BA15-1D43816E936E}" srcOrd="1" destOrd="0" presId="urn:microsoft.com/office/officeart/2005/8/layout/orgChart1"/>
    <dgm:cxn modelId="{D314DE37-7C1E-48B4-83BC-01AB12D462E2}" type="presParOf" srcId="{E307357B-5421-411C-BA15-1D43816E936E}" destId="{9EDF1CA6-1B76-45D4-A086-1B0AEF7E68DC}" srcOrd="0" destOrd="0" presId="urn:microsoft.com/office/officeart/2005/8/layout/orgChart1"/>
    <dgm:cxn modelId="{4A130E39-ADFF-4ABE-9B99-8CA504CE1F00}" type="presParOf" srcId="{9EDF1CA6-1B76-45D4-A086-1B0AEF7E68DC}" destId="{D0E209C1-A186-467B-93A6-C845C5FFFACE}" srcOrd="0" destOrd="0" presId="urn:microsoft.com/office/officeart/2005/8/layout/orgChart1"/>
    <dgm:cxn modelId="{BF0F7DA6-6A30-4CC9-9D3E-A553D14C6B05}" type="presParOf" srcId="{9EDF1CA6-1B76-45D4-A086-1B0AEF7E68DC}" destId="{808EFB8B-3C69-4366-BC5F-0D1E656A7E1D}" srcOrd="1" destOrd="0" presId="urn:microsoft.com/office/officeart/2005/8/layout/orgChart1"/>
    <dgm:cxn modelId="{09BC3AEB-9EC3-45A6-AFF8-CDABEFCDADC8}" type="presParOf" srcId="{E307357B-5421-411C-BA15-1D43816E936E}" destId="{9D6982BC-0BB8-4192-A536-3A304B62F0FB}" srcOrd="1" destOrd="0" presId="urn:microsoft.com/office/officeart/2005/8/layout/orgChart1"/>
    <dgm:cxn modelId="{019AED06-4265-4D89-B9A0-B3BE2AA16701}" type="presParOf" srcId="{9D6982BC-0BB8-4192-A536-3A304B62F0FB}" destId="{7126F836-9150-46D7-B34A-7F3A2E12BDBB}" srcOrd="0" destOrd="0" presId="urn:microsoft.com/office/officeart/2005/8/layout/orgChart1"/>
    <dgm:cxn modelId="{B1A716D8-00F6-4A47-9F84-888324CD0903}" type="presParOf" srcId="{9D6982BC-0BB8-4192-A536-3A304B62F0FB}" destId="{EE0B5DAD-6572-4FD3-ADBC-45D8343DDA36}" srcOrd="1" destOrd="0" presId="urn:microsoft.com/office/officeart/2005/8/layout/orgChart1"/>
    <dgm:cxn modelId="{6E76FE77-441E-48CF-8BA5-8ED05172E418}" type="presParOf" srcId="{EE0B5DAD-6572-4FD3-ADBC-45D8343DDA36}" destId="{CFF26D7F-4E3F-4509-8603-751255C78851}" srcOrd="0" destOrd="0" presId="urn:microsoft.com/office/officeart/2005/8/layout/orgChart1"/>
    <dgm:cxn modelId="{B4DF4FFA-E5E9-48F3-9CFE-12E0C6B611EA}" type="presParOf" srcId="{CFF26D7F-4E3F-4509-8603-751255C78851}" destId="{B9CE46B6-FE29-4CC8-B66F-03CBD084D451}" srcOrd="0" destOrd="0" presId="urn:microsoft.com/office/officeart/2005/8/layout/orgChart1"/>
    <dgm:cxn modelId="{B4689982-7274-470C-A7E0-FC4A8DD5A712}" type="presParOf" srcId="{CFF26D7F-4E3F-4509-8603-751255C78851}" destId="{B7CACFAA-F629-4A71-A0C6-B9D791A3A14E}" srcOrd="1" destOrd="0" presId="urn:microsoft.com/office/officeart/2005/8/layout/orgChart1"/>
    <dgm:cxn modelId="{B1DFB2A9-29A6-4829-B6DC-A4DD71FB2185}" type="presParOf" srcId="{EE0B5DAD-6572-4FD3-ADBC-45D8343DDA36}" destId="{F351FBB2-48CE-4105-8CA6-3F2A5318C09D}" srcOrd="1" destOrd="0" presId="urn:microsoft.com/office/officeart/2005/8/layout/orgChart1"/>
    <dgm:cxn modelId="{E200CE9A-F66F-4546-9FB1-A3FD58F5E935}" type="presParOf" srcId="{EE0B5DAD-6572-4FD3-ADBC-45D8343DDA36}" destId="{0DBF6AEB-A3DA-41A3-83E8-67D2A1E13CF3}" srcOrd="2" destOrd="0" presId="urn:microsoft.com/office/officeart/2005/8/layout/orgChart1"/>
    <dgm:cxn modelId="{CF72EFE4-C029-4BF7-AEC7-DCC7AC21828D}" type="presParOf" srcId="{E307357B-5421-411C-BA15-1D43816E936E}" destId="{D92CB54E-75D8-479F-9789-2783CF939900}" srcOrd="2" destOrd="0" presId="urn:microsoft.com/office/officeart/2005/8/layout/orgChart1"/>
    <dgm:cxn modelId="{0685C445-10CB-4726-898F-D5708307AACE}" type="presParOf" srcId="{074ECA74-516F-4A05-909E-4162F7BB9768}" destId="{5A6B38CB-FE18-4F47-B282-972A2AE65DE4}" srcOrd="2" destOrd="0" presId="urn:microsoft.com/office/officeart/2005/8/layout/orgChart1"/>
    <dgm:cxn modelId="{DB2C6E1A-C714-4BF8-9D3B-07F81180014B}" type="presParOf" srcId="{074ECA74-516F-4A05-909E-4162F7BB9768}" destId="{9E918C82-7161-4C38-BE5D-F245C7532173}" srcOrd="3" destOrd="0" presId="urn:microsoft.com/office/officeart/2005/8/layout/orgChart1"/>
    <dgm:cxn modelId="{D50B0B13-8483-4F9D-8DC1-EC011D54F021}" type="presParOf" srcId="{9E918C82-7161-4C38-BE5D-F245C7532173}" destId="{89694B52-1888-4BCE-887C-62CC760CA976}" srcOrd="0" destOrd="0" presId="urn:microsoft.com/office/officeart/2005/8/layout/orgChart1"/>
    <dgm:cxn modelId="{31DA7170-1B9C-4AC5-8353-F76E8BA8FAC4}" type="presParOf" srcId="{89694B52-1888-4BCE-887C-62CC760CA976}" destId="{C4B11827-1079-48AB-A4B0-4084B9FF7315}" srcOrd="0" destOrd="0" presId="urn:microsoft.com/office/officeart/2005/8/layout/orgChart1"/>
    <dgm:cxn modelId="{E646B76B-F5AB-4462-9B8E-60ADE522F094}" type="presParOf" srcId="{89694B52-1888-4BCE-887C-62CC760CA976}" destId="{59A79632-757A-4938-B328-5C14A50C164F}" srcOrd="1" destOrd="0" presId="urn:microsoft.com/office/officeart/2005/8/layout/orgChart1"/>
    <dgm:cxn modelId="{1E18C27F-DB66-483F-AE48-3E82067675E7}" type="presParOf" srcId="{9E918C82-7161-4C38-BE5D-F245C7532173}" destId="{EE949DCC-C19C-4E43-83B8-A1DBD39C7E76}" srcOrd="1" destOrd="0" presId="urn:microsoft.com/office/officeart/2005/8/layout/orgChart1"/>
    <dgm:cxn modelId="{FDC4C190-5D1F-49E7-A104-8DF0FA3363EB}" type="presParOf" srcId="{9E918C82-7161-4C38-BE5D-F245C7532173}" destId="{BD5AA7BF-DB9D-4C1A-86D1-DE172AFD04FF}" srcOrd="2" destOrd="0" presId="urn:microsoft.com/office/officeart/2005/8/layout/orgChart1"/>
    <dgm:cxn modelId="{3755F6A9-0883-45B8-ACFF-0219513EFA65}" type="presParOf" srcId="{074ECA74-516F-4A05-909E-4162F7BB9768}" destId="{8BD4D925-5D5F-004D-B2CE-AF6DECC36685}" srcOrd="4" destOrd="0" presId="urn:microsoft.com/office/officeart/2005/8/layout/orgChart1"/>
    <dgm:cxn modelId="{749AEADB-737B-407F-B729-3619C4E90CCD}" type="presParOf" srcId="{074ECA74-516F-4A05-909E-4162F7BB9768}" destId="{C81E96DB-1BB5-40B9-9B5D-D4395DF082EB}" srcOrd="5" destOrd="0" presId="urn:microsoft.com/office/officeart/2005/8/layout/orgChart1"/>
    <dgm:cxn modelId="{F87F16BB-F5FA-4018-89C3-4DF211DA5E45}" type="presParOf" srcId="{C81E96DB-1BB5-40B9-9B5D-D4395DF082EB}" destId="{31644CB1-96B0-4BB7-BD2C-C6D56C72D766}" srcOrd="0" destOrd="0" presId="urn:microsoft.com/office/officeart/2005/8/layout/orgChart1"/>
    <dgm:cxn modelId="{91D4F657-1104-4E08-99EA-DE4525B0C72A}" type="presParOf" srcId="{31644CB1-96B0-4BB7-BD2C-C6D56C72D766}" destId="{805B7742-B47F-4988-A874-F7FC7643C539}" srcOrd="0" destOrd="0" presId="urn:microsoft.com/office/officeart/2005/8/layout/orgChart1"/>
    <dgm:cxn modelId="{9FB54318-6547-4826-A532-00DA741D0E27}" type="presParOf" srcId="{31644CB1-96B0-4BB7-BD2C-C6D56C72D766}" destId="{6C655C2E-1ADA-492F-A854-A1734D6BF662}" srcOrd="1" destOrd="0" presId="urn:microsoft.com/office/officeart/2005/8/layout/orgChart1"/>
    <dgm:cxn modelId="{0AB363AD-0C61-409A-8D5A-3D09E39EC735}" type="presParOf" srcId="{C81E96DB-1BB5-40B9-9B5D-D4395DF082EB}" destId="{23AFF0A1-0221-48B4-A535-AA700831C9F2}" srcOrd="1" destOrd="0" presId="urn:microsoft.com/office/officeart/2005/8/layout/orgChart1"/>
    <dgm:cxn modelId="{F9352110-7417-4D87-A697-1D4137D08017}" type="presParOf" srcId="{C81E96DB-1BB5-40B9-9B5D-D4395DF082EB}" destId="{D849D658-5513-408A-ABA5-2C81695B4709}" srcOrd="2" destOrd="0" presId="urn:microsoft.com/office/officeart/2005/8/layout/orgChart1"/>
    <dgm:cxn modelId="{02A55A95-CC6C-4BD2-BBF9-663941790FF2}" type="presParOf" srcId="{A8A1B06C-1214-4904-9FFE-91C98299263C}" destId="{763F9783-9FD3-45C2-AC25-F638E869B427}" srcOrd="2" destOrd="0" presId="urn:microsoft.com/office/officeart/2005/8/layout/orgChart1"/>
    <dgm:cxn modelId="{60F7C7E2-C024-4676-A073-96D966D07E8D}" type="presParOf" srcId="{2C3FBD1A-34C4-4BF4-9AEA-2328560792D5}" destId="{C192A47D-39A2-4B89-8FAC-76B4A19E0933}" srcOrd="4" destOrd="0" presId="urn:microsoft.com/office/officeart/2005/8/layout/orgChart1"/>
    <dgm:cxn modelId="{3A92365B-40F5-4B9E-8AAF-EA8F46E9B394}" type="presParOf" srcId="{2C3FBD1A-34C4-4BF4-9AEA-2328560792D5}" destId="{C871B12B-AC0C-468D-A60A-7036BC7D35EF}" srcOrd="5" destOrd="0" presId="urn:microsoft.com/office/officeart/2005/8/layout/orgChart1"/>
    <dgm:cxn modelId="{C8552361-85CA-464A-834C-5D23B14C519F}" type="presParOf" srcId="{C871B12B-AC0C-468D-A60A-7036BC7D35EF}" destId="{48D2F11E-1141-44F8-B953-B12BDFE1244F}" srcOrd="0" destOrd="0" presId="urn:microsoft.com/office/officeart/2005/8/layout/orgChart1"/>
    <dgm:cxn modelId="{41A4EA6D-EAF8-4349-80DE-3AF300AE6D4C}" type="presParOf" srcId="{48D2F11E-1141-44F8-B953-B12BDFE1244F}" destId="{63B4A503-3860-4A63-8247-03965928A6D2}" srcOrd="0" destOrd="0" presId="urn:microsoft.com/office/officeart/2005/8/layout/orgChart1"/>
    <dgm:cxn modelId="{9548DE5F-3999-4680-8809-8799C72FCEF3}" type="presParOf" srcId="{48D2F11E-1141-44F8-B953-B12BDFE1244F}" destId="{5F489A2C-E0A7-4AF0-A715-37E06E5E2DD1}" srcOrd="1" destOrd="0" presId="urn:microsoft.com/office/officeart/2005/8/layout/orgChart1"/>
    <dgm:cxn modelId="{4D8B8843-06F5-4FBE-8F91-88FF159DFC77}" type="presParOf" srcId="{C871B12B-AC0C-468D-A60A-7036BC7D35EF}" destId="{8D26DED1-D659-43F6-9D3E-9766F2DE7423}" srcOrd="1" destOrd="0" presId="urn:microsoft.com/office/officeart/2005/8/layout/orgChart1"/>
    <dgm:cxn modelId="{A4D17119-B468-42DC-8AD2-1E11AA6B5453}" type="presParOf" srcId="{8D26DED1-D659-43F6-9D3E-9766F2DE7423}" destId="{65844EF2-95E8-F84D-9975-2EE6713DA68D}" srcOrd="0" destOrd="0" presId="urn:microsoft.com/office/officeart/2005/8/layout/orgChart1"/>
    <dgm:cxn modelId="{185BA201-5095-485B-9FCE-116404DE278A}" type="presParOf" srcId="{8D26DED1-D659-43F6-9D3E-9766F2DE7423}" destId="{0F7F0DC8-EDE7-F148-8389-D15A18E08147}" srcOrd="1" destOrd="0" presId="urn:microsoft.com/office/officeart/2005/8/layout/orgChart1"/>
    <dgm:cxn modelId="{61DF2E23-1C4D-456D-9A6B-D82E6A18EC3C}" type="presParOf" srcId="{0F7F0DC8-EDE7-F148-8389-D15A18E08147}" destId="{F83A3467-9B34-B540-8ED9-F58E48D97C4F}" srcOrd="0" destOrd="0" presId="urn:microsoft.com/office/officeart/2005/8/layout/orgChart1"/>
    <dgm:cxn modelId="{D7235688-F67E-480F-87AF-62FB1CD64813}" type="presParOf" srcId="{F83A3467-9B34-B540-8ED9-F58E48D97C4F}" destId="{6D48AB6B-EC17-5840-96EE-56B09A1C6F1A}" srcOrd="0" destOrd="0" presId="urn:microsoft.com/office/officeart/2005/8/layout/orgChart1"/>
    <dgm:cxn modelId="{61C51CD3-13C4-4A17-B48A-12D6B3397665}" type="presParOf" srcId="{F83A3467-9B34-B540-8ED9-F58E48D97C4F}" destId="{35776E1F-82A7-5644-8426-9792380AEE7A}" srcOrd="1" destOrd="0" presId="urn:microsoft.com/office/officeart/2005/8/layout/orgChart1"/>
    <dgm:cxn modelId="{3F2F5BC2-84D4-464C-98A5-3DFCBC7CB612}" type="presParOf" srcId="{0F7F0DC8-EDE7-F148-8389-D15A18E08147}" destId="{1BECABCA-678F-A446-9359-D94862C2E34E}" srcOrd="1" destOrd="0" presId="urn:microsoft.com/office/officeart/2005/8/layout/orgChart1"/>
    <dgm:cxn modelId="{94AAC8CB-61A8-4005-8A1D-1FFF18D6104F}" type="presParOf" srcId="{0F7F0DC8-EDE7-F148-8389-D15A18E08147}" destId="{36FCAC17-C4BA-1542-A09C-200272DD04BF}" srcOrd="2" destOrd="0" presId="urn:microsoft.com/office/officeart/2005/8/layout/orgChart1"/>
    <dgm:cxn modelId="{40AAD435-E89B-4CE9-B5A6-20DD0B563EB2}" type="presParOf" srcId="{8D26DED1-D659-43F6-9D3E-9766F2DE7423}" destId="{56800B0D-2D6C-4D47-A4A2-5BC4E64892BB}" srcOrd="2" destOrd="0" presId="urn:microsoft.com/office/officeart/2005/8/layout/orgChart1"/>
    <dgm:cxn modelId="{33FEC291-89E9-4ED7-B72F-044A962C6F9F}" type="presParOf" srcId="{8D26DED1-D659-43F6-9D3E-9766F2DE7423}" destId="{DDA060E2-70A0-0E4D-AD13-87F4D018E5D1}" srcOrd="3" destOrd="0" presId="urn:microsoft.com/office/officeart/2005/8/layout/orgChart1"/>
    <dgm:cxn modelId="{A99EC6B4-4782-4416-B090-004F4FC84EBF}" type="presParOf" srcId="{DDA060E2-70A0-0E4D-AD13-87F4D018E5D1}" destId="{EFCDC705-CB38-3A4C-B385-0E61488B2F53}" srcOrd="0" destOrd="0" presId="urn:microsoft.com/office/officeart/2005/8/layout/orgChart1"/>
    <dgm:cxn modelId="{FDA79382-36C0-469B-9A3A-94880098549E}" type="presParOf" srcId="{EFCDC705-CB38-3A4C-B385-0E61488B2F53}" destId="{A69CC129-040C-2744-ABDC-C0CF564F7CA9}" srcOrd="0" destOrd="0" presId="urn:microsoft.com/office/officeart/2005/8/layout/orgChart1"/>
    <dgm:cxn modelId="{EB18EEC3-922A-4316-92D4-C1AE878C0EF0}" type="presParOf" srcId="{EFCDC705-CB38-3A4C-B385-0E61488B2F53}" destId="{A528325D-186B-F74A-837A-CFB55800CF02}" srcOrd="1" destOrd="0" presId="urn:microsoft.com/office/officeart/2005/8/layout/orgChart1"/>
    <dgm:cxn modelId="{97CA55C4-3E88-4B04-93B0-6AE4FD96950F}" type="presParOf" srcId="{DDA060E2-70A0-0E4D-AD13-87F4D018E5D1}" destId="{F9D85981-F612-014D-B9B5-C979EA8FFE41}" srcOrd="1" destOrd="0" presId="urn:microsoft.com/office/officeart/2005/8/layout/orgChart1"/>
    <dgm:cxn modelId="{CDB91F0F-FEDD-4BB2-B82B-3F5D44DF4C88}" type="presParOf" srcId="{F9D85981-F612-014D-B9B5-C979EA8FFE41}" destId="{04E5BA3E-1279-7542-818E-C0FE97E277E7}" srcOrd="0" destOrd="0" presId="urn:microsoft.com/office/officeart/2005/8/layout/orgChart1"/>
    <dgm:cxn modelId="{DAFB98CE-C9DC-49D4-8957-EDF4DE720279}" type="presParOf" srcId="{F9D85981-F612-014D-B9B5-C979EA8FFE41}" destId="{3BB6DB22-6DAA-D441-8F82-40306BAA1400}" srcOrd="1" destOrd="0" presId="urn:microsoft.com/office/officeart/2005/8/layout/orgChart1"/>
    <dgm:cxn modelId="{22DCD049-CAFE-4CF7-8A82-00DEBAD36731}" type="presParOf" srcId="{3BB6DB22-6DAA-D441-8F82-40306BAA1400}" destId="{EBC6703F-E9CB-154D-B075-6D54ED6F431E}" srcOrd="0" destOrd="0" presId="urn:microsoft.com/office/officeart/2005/8/layout/orgChart1"/>
    <dgm:cxn modelId="{8742324C-5C35-430D-97A3-28703275C9BB}" type="presParOf" srcId="{EBC6703F-E9CB-154D-B075-6D54ED6F431E}" destId="{41032034-E4A2-1F4C-824F-5E85BC70DE25}" srcOrd="0" destOrd="0" presId="urn:microsoft.com/office/officeart/2005/8/layout/orgChart1"/>
    <dgm:cxn modelId="{9289E252-29FA-494E-A8A2-A6CFEC1514C1}" type="presParOf" srcId="{EBC6703F-E9CB-154D-B075-6D54ED6F431E}" destId="{1F44D192-E936-3944-A24B-0CD6F7801C55}" srcOrd="1" destOrd="0" presId="urn:microsoft.com/office/officeart/2005/8/layout/orgChart1"/>
    <dgm:cxn modelId="{C66242DE-7560-4B59-A8EC-203860121981}" type="presParOf" srcId="{3BB6DB22-6DAA-D441-8F82-40306BAA1400}" destId="{AA6D1B78-9CAB-0446-B786-F1E1E6DB141D}" srcOrd="1" destOrd="0" presId="urn:microsoft.com/office/officeart/2005/8/layout/orgChart1"/>
    <dgm:cxn modelId="{E0324AFB-613B-4745-9BE9-1B12E3D923D9}" type="presParOf" srcId="{3BB6DB22-6DAA-D441-8F82-40306BAA1400}" destId="{144EAC20-7E09-C24F-BF7B-F2A1CB37D1B7}" srcOrd="2" destOrd="0" presId="urn:microsoft.com/office/officeart/2005/8/layout/orgChart1"/>
    <dgm:cxn modelId="{B2331D16-6BC5-4236-8B6C-90FD3FEA3336}" type="presParOf" srcId="{DDA060E2-70A0-0E4D-AD13-87F4D018E5D1}" destId="{D708B4C5-0C6C-0040-95B4-61ECCEE76E56}" srcOrd="2" destOrd="0" presId="urn:microsoft.com/office/officeart/2005/8/layout/orgChart1"/>
    <dgm:cxn modelId="{9F7160C9-097A-4903-85B2-721AA533A1E8}" type="presParOf" srcId="{8D26DED1-D659-43F6-9D3E-9766F2DE7423}" destId="{AEACC1CB-E3D1-9043-8EB3-BD79581E34BE}" srcOrd="4" destOrd="0" presId="urn:microsoft.com/office/officeart/2005/8/layout/orgChart1"/>
    <dgm:cxn modelId="{66897DDF-9421-49C6-8CA7-6D79BDD05C4E}" type="presParOf" srcId="{8D26DED1-D659-43F6-9D3E-9766F2DE7423}" destId="{6BA6AAEE-5C46-5146-89B0-9B5371D5B8BC}" srcOrd="5" destOrd="0" presId="urn:microsoft.com/office/officeart/2005/8/layout/orgChart1"/>
    <dgm:cxn modelId="{BB150F41-760A-4379-8BD9-A499D078DFE5}" type="presParOf" srcId="{6BA6AAEE-5C46-5146-89B0-9B5371D5B8BC}" destId="{759A4CEE-896D-0E42-A987-E073AD871DCE}" srcOrd="0" destOrd="0" presId="urn:microsoft.com/office/officeart/2005/8/layout/orgChart1"/>
    <dgm:cxn modelId="{897EAE97-5316-416B-B29C-87CE80BE7DCB}" type="presParOf" srcId="{759A4CEE-896D-0E42-A987-E073AD871DCE}" destId="{A79D457A-2F52-CF43-B8CF-7D491922CD68}" srcOrd="0" destOrd="0" presId="urn:microsoft.com/office/officeart/2005/8/layout/orgChart1"/>
    <dgm:cxn modelId="{177FF059-9DCF-4BB4-8D52-DADF94E04A36}" type="presParOf" srcId="{759A4CEE-896D-0E42-A987-E073AD871DCE}" destId="{B0BA2560-978B-8341-8358-B0F653B885BC}" srcOrd="1" destOrd="0" presId="urn:microsoft.com/office/officeart/2005/8/layout/orgChart1"/>
    <dgm:cxn modelId="{56F618D2-E7A8-4E65-A4A8-D127C0A1C5C9}" type="presParOf" srcId="{6BA6AAEE-5C46-5146-89B0-9B5371D5B8BC}" destId="{C0889395-DF10-4541-8168-A101736D5DA2}" srcOrd="1" destOrd="0" presId="urn:microsoft.com/office/officeart/2005/8/layout/orgChart1"/>
    <dgm:cxn modelId="{814683EC-79BD-4465-B368-11DAC102D072}" type="presParOf" srcId="{6BA6AAEE-5C46-5146-89B0-9B5371D5B8BC}" destId="{C074E88A-758B-3545-9450-1CF7E1E914D1}" srcOrd="2" destOrd="0" presId="urn:microsoft.com/office/officeart/2005/8/layout/orgChart1"/>
    <dgm:cxn modelId="{C1ACDA8F-BFB4-4DF5-9473-482BD2A3A627}" type="presParOf" srcId="{8D26DED1-D659-43F6-9D3E-9766F2DE7423}" destId="{B142C13A-319E-AE4E-B99C-36DD64E20743}" srcOrd="6" destOrd="0" presId="urn:microsoft.com/office/officeart/2005/8/layout/orgChart1"/>
    <dgm:cxn modelId="{C399E914-0439-4F25-8088-A50DA9DB99D2}" type="presParOf" srcId="{8D26DED1-D659-43F6-9D3E-9766F2DE7423}" destId="{523169A2-E5F7-4B47-AE55-FAA10D10FDB5}" srcOrd="7" destOrd="0" presId="urn:microsoft.com/office/officeart/2005/8/layout/orgChart1"/>
    <dgm:cxn modelId="{6CBB6C13-A873-4A35-A280-F1461255019A}" type="presParOf" srcId="{523169A2-E5F7-4B47-AE55-FAA10D10FDB5}" destId="{F1DA5642-2F72-774B-BC69-86784E44DF29}" srcOrd="0" destOrd="0" presId="urn:microsoft.com/office/officeart/2005/8/layout/orgChart1"/>
    <dgm:cxn modelId="{EDA40EAD-25BA-4451-9FCD-1322FB907C97}" type="presParOf" srcId="{F1DA5642-2F72-774B-BC69-86784E44DF29}" destId="{E033FAE6-44F6-B344-9BF3-37AEE33BC9DA}" srcOrd="0" destOrd="0" presId="urn:microsoft.com/office/officeart/2005/8/layout/orgChart1"/>
    <dgm:cxn modelId="{E5298773-B38C-4FF4-A275-7B23BA5EA7A6}" type="presParOf" srcId="{F1DA5642-2F72-774B-BC69-86784E44DF29}" destId="{9741A1F1-D5F7-1B40-A092-868DA8036461}" srcOrd="1" destOrd="0" presId="urn:microsoft.com/office/officeart/2005/8/layout/orgChart1"/>
    <dgm:cxn modelId="{DA0468CA-0DE6-4E92-A7C7-ABC78D1EB967}" type="presParOf" srcId="{523169A2-E5F7-4B47-AE55-FAA10D10FDB5}" destId="{9F9ED148-F0B2-C840-BF2A-E0AE8993B1C8}" srcOrd="1" destOrd="0" presId="urn:microsoft.com/office/officeart/2005/8/layout/orgChart1"/>
    <dgm:cxn modelId="{9BE30326-6852-42EF-A179-F2EE5C1E32FC}" type="presParOf" srcId="{523169A2-E5F7-4B47-AE55-FAA10D10FDB5}" destId="{797E3E7B-E765-D749-B8E4-E02E5A1C7196}" srcOrd="2" destOrd="0" presId="urn:microsoft.com/office/officeart/2005/8/layout/orgChart1"/>
    <dgm:cxn modelId="{334A74CB-6F22-4596-A825-BF75826E0E53}" type="presParOf" srcId="{C871B12B-AC0C-468D-A60A-7036BC7D35EF}" destId="{3B950B22-50EB-4967-9B07-B8BF8827F0C1}" srcOrd="2" destOrd="0" presId="urn:microsoft.com/office/officeart/2005/8/layout/orgChart1"/>
    <dgm:cxn modelId="{640E1619-957B-4F62-9AC8-F275196E2A3C}" type="presParOf" srcId="{2C3FBD1A-34C4-4BF4-9AEA-2328560792D5}" destId="{DB39E06D-714A-4AEC-B6C0-92446FDFCE18}" srcOrd="6" destOrd="0" presId="urn:microsoft.com/office/officeart/2005/8/layout/orgChart1"/>
    <dgm:cxn modelId="{D96D8B2C-B381-4FA0-8AE9-DC18DDB01642}" type="presParOf" srcId="{2C3FBD1A-34C4-4BF4-9AEA-2328560792D5}" destId="{F4C64755-9927-4A49-9048-7E0A18E0AA79}" srcOrd="7" destOrd="0" presId="urn:microsoft.com/office/officeart/2005/8/layout/orgChart1"/>
    <dgm:cxn modelId="{092A3439-A02F-4BD7-9D0A-191BA74947AF}" type="presParOf" srcId="{F4C64755-9927-4A49-9048-7E0A18E0AA79}" destId="{53031387-0B69-4B15-8853-F00F2E76C0C9}" srcOrd="0" destOrd="0" presId="urn:microsoft.com/office/officeart/2005/8/layout/orgChart1"/>
    <dgm:cxn modelId="{5F14F3FA-6AC5-4C19-AB1A-9AE1469E3585}" type="presParOf" srcId="{53031387-0B69-4B15-8853-F00F2E76C0C9}" destId="{818FB4AC-A5E7-4B95-B5E4-FEB26E2EFFF4}" srcOrd="0" destOrd="0" presId="urn:microsoft.com/office/officeart/2005/8/layout/orgChart1"/>
    <dgm:cxn modelId="{13A67E0B-83F0-407A-8191-23989DFA532F}" type="presParOf" srcId="{53031387-0B69-4B15-8853-F00F2E76C0C9}" destId="{0BC4C2F7-7009-4452-B4DB-D9A1C28957EF}" srcOrd="1" destOrd="0" presId="urn:microsoft.com/office/officeart/2005/8/layout/orgChart1"/>
    <dgm:cxn modelId="{273888F3-2742-4A83-97AF-3E119AE20F2E}" type="presParOf" srcId="{F4C64755-9927-4A49-9048-7E0A18E0AA79}" destId="{F20DD7D0-EEE9-43CE-A3AA-3ECCCC84427C}" srcOrd="1" destOrd="0" presId="urn:microsoft.com/office/officeart/2005/8/layout/orgChart1"/>
    <dgm:cxn modelId="{BE0556B9-12FE-4583-9090-316330A3EBED}" type="presParOf" srcId="{F20DD7D0-EEE9-43CE-A3AA-3ECCCC84427C}" destId="{1D45EFF6-B80F-5E4C-B2A1-0DAD9E39E32C}" srcOrd="0" destOrd="0" presId="urn:microsoft.com/office/officeart/2005/8/layout/orgChart1"/>
    <dgm:cxn modelId="{6A30B447-A195-4C32-9869-335B72C8368B}" type="presParOf" srcId="{F20DD7D0-EEE9-43CE-A3AA-3ECCCC84427C}" destId="{FF2FD53E-BACC-4024-A0FC-996EEA3957EF}" srcOrd="1" destOrd="0" presId="urn:microsoft.com/office/officeart/2005/8/layout/orgChart1"/>
    <dgm:cxn modelId="{8121BBB4-DF0E-4AD2-8486-9A32C119BBBF}" type="presParOf" srcId="{FF2FD53E-BACC-4024-A0FC-996EEA3957EF}" destId="{6D2E8806-2491-4D40-ACFF-DC1EA5F313D4}" srcOrd="0" destOrd="0" presId="urn:microsoft.com/office/officeart/2005/8/layout/orgChart1"/>
    <dgm:cxn modelId="{E226C83F-41D5-47B2-9ABB-F184186B07DE}" type="presParOf" srcId="{6D2E8806-2491-4D40-ACFF-DC1EA5F313D4}" destId="{5EBB9C55-7722-4C98-BE1A-DF358DFC5FD5}" srcOrd="0" destOrd="0" presId="urn:microsoft.com/office/officeart/2005/8/layout/orgChart1"/>
    <dgm:cxn modelId="{FEBC60EA-832D-4C36-AEF3-DEBB0BAB2005}" type="presParOf" srcId="{6D2E8806-2491-4D40-ACFF-DC1EA5F313D4}" destId="{09286D9C-8537-4DDE-927E-D35DF6E9FFC3}" srcOrd="1" destOrd="0" presId="urn:microsoft.com/office/officeart/2005/8/layout/orgChart1"/>
    <dgm:cxn modelId="{F9DE4E6B-0EFB-420E-8101-567D6CEC21D3}" type="presParOf" srcId="{FF2FD53E-BACC-4024-A0FC-996EEA3957EF}" destId="{D379456C-8A4E-4C8B-A89D-3D9933E182F7}" srcOrd="1" destOrd="0" presId="urn:microsoft.com/office/officeart/2005/8/layout/orgChart1"/>
    <dgm:cxn modelId="{D82D674F-FFDC-41B6-A464-DBE0989ABC14}" type="presParOf" srcId="{FF2FD53E-BACC-4024-A0FC-996EEA3957EF}" destId="{47428ADE-15CB-4C1A-9590-74E1267448A1}" srcOrd="2" destOrd="0" presId="urn:microsoft.com/office/officeart/2005/8/layout/orgChart1"/>
    <dgm:cxn modelId="{53AF1BEB-AE9B-499F-B401-CF72D8D6E566}" type="presParOf" srcId="{F20DD7D0-EEE9-43CE-A3AA-3ECCCC84427C}" destId="{198BEFFF-8700-7649-9D3A-975C0E579892}" srcOrd="2" destOrd="0" presId="urn:microsoft.com/office/officeart/2005/8/layout/orgChart1"/>
    <dgm:cxn modelId="{FDAE4D3B-8F65-4B81-ADDD-C0D00E4E90F6}" type="presParOf" srcId="{F20DD7D0-EEE9-43CE-A3AA-3ECCCC84427C}" destId="{639F5477-2732-CA49-B167-B935FC81BC7D}" srcOrd="3" destOrd="0" presId="urn:microsoft.com/office/officeart/2005/8/layout/orgChart1"/>
    <dgm:cxn modelId="{DAC563DE-0BBA-4EBE-AF48-5B9F035FB439}" type="presParOf" srcId="{639F5477-2732-CA49-B167-B935FC81BC7D}" destId="{CE26131B-75EE-D045-8F24-2CC9DF12186D}" srcOrd="0" destOrd="0" presId="urn:microsoft.com/office/officeart/2005/8/layout/orgChart1"/>
    <dgm:cxn modelId="{4826267D-E0A0-4667-B140-BE4705D9F7C2}" type="presParOf" srcId="{CE26131B-75EE-D045-8F24-2CC9DF12186D}" destId="{0E8047F1-D2FB-CA47-AB7D-3680C605F85F}" srcOrd="0" destOrd="0" presId="urn:microsoft.com/office/officeart/2005/8/layout/orgChart1"/>
    <dgm:cxn modelId="{21E9A546-2BB3-44EB-8D38-F48CE3F71925}" type="presParOf" srcId="{CE26131B-75EE-D045-8F24-2CC9DF12186D}" destId="{A771C933-D1AD-8E40-8B7E-55AE8B269B8E}" srcOrd="1" destOrd="0" presId="urn:microsoft.com/office/officeart/2005/8/layout/orgChart1"/>
    <dgm:cxn modelId="{8B1FB518-3ADA-4A39-BDD4-D500AFF8CA8B}" type="presParOf" srcId="{639F5477-2732-CA49-B167-B935FC81BC7D}" destId="{472E8AC9-7AE4-2947-ACF5-800D9DA3A8FD}" srcOrd="1" destOrd="0" presId="urn:microsoft.com/office/officeart/2005/8/layout/orgChart1"/>
    <dgm:cxn modelId="{DD94BAF3-03C1-465C-8CDF-5F67B9F69A41}" type="presParOf" srcId="{639F5477-2732-CA49-B167-B935FC81BC7D}" destId="{30338BA8-8B4E-D843-AE0F-AC7C0C651A00}" srcOrd="2" destOrd="0" presId="urn:microsoft.com/office/officeart/2005/8/layout/orgChart1"/>
    <dgm:cxn modelId="{AC051B6E-53AE-4A99-96FC-154B759BF640}" type="presParOf" srcId="{F4C64755-9927-4A49-9048-7E0A18E0AA79}" destId="{B9D74759-C2A6-46BC-8E58-6A62C2BD3C6A}" srcOrd="2" destOrd="0" presId="urn:microsoft.com/office/officeart/2005/8/layout/orgChart1"/>
    <dgm:cxn modelId="{1504809F-930B-482F-BEF7-3F6A1DBC2A0B}" type="presParOf" srcId="{55AA0B5C-3530-42D0-8247-5482E8DB7655}" destId="{1163BE6A-59BA-4CB7-9E3A-6B71C852B01C}" srcOrd="2" destOrd="0" presId="urn:microsoft.com/office/officeart/2005/8/layout/orgChart1"/>
    <dgm:cxn modelId="{BB279991-F076-4D9B-BC28-FE0C8EB17ACE}" type="presParOf" srcId="{1163BE6A-59BA-4CB7-9E3A-6B71C852B01C}" destId="{6A3F4212-5036-43D9-BE98-4B8EF1A9F39B}" srcOrd="0" destOrd="0" presId="urn:microsoft.com/office/officeart/2005/8/layout/orgChart1"/>
    <dgm:cxn modelId="{1E44F89A-07A0-4B9C-BB87-5868EC949756}" type="presParOf" srcId="{1163BE6A-59BA-4CB7-9E3A-6B71C852B01C}" destId="{6298647F-34D3-4D6A-A944-BE99486F970D}" srcOrd="1" destOrd="0" presId="urn:microsoft.com/office/officeart/2005/8/layout/orgChart1"/>
    <dgm:cxn modelId="{21FAA8D2-B34D-4AA4-972B-097720C80AA9}" type="presParOf" srcId="{6298647F-34D3-4D6A-A944-BE99486F970D}" destId="{D8C9779A-AB92-4D6F-A0CF-E66750539DA9}" srcOrd="0" destOrd="0" presId="urn:microsoft.com/office/officeart/2005/8/layout/orgChart1"/>
    <dgm:cxn modelId="{778646FB-EC6D-4EC5-9A96-67F4B460EEE4}" type="presParOf" srcId="{D8C9779A-AB92-4D6F-A0CF-E66750539DA9}" destId="{D2A1DC55-8804-4090-8D13-1F2FFC9C94BA}" srcOrd="0" destOrd="0" presId="urn:microsoft.com/office/officeart/2005/8/layout/orgChart1"/>
    <dgm:cxn modelId="{7FA23BD3-26AC-4D57-813E-CAFD91FAA5E8}" type="presParOf" srcId="{D8C9779A-AB92-4D6F-A0CF-E66750539DA9}" destId="{D7D1D74F-B7ED-497B-814E-287231D7D477}" srcOrd="1" destOrd="0" presId="urn:microsoft.com/office/officeart/2005/8/layout/orgChart1"/>
    <dgm:cxn modelId="{93273A14-BE6C-47BC-81A5-06C6F3A67DFB}" type="presParOf" srcId="{6298647F-34D3-4D6A-A944-BE99486F970D}" destId="{84E380A7-84BD-4B27-9426-2613D9ABCAF2}" srcOrd="1" destOrd="0" presId="urn:microsoft.com/office/officeart/2005/8/layout/orgChart1"/>
    <dgm:cxn modelId="{E326C476-C21A-4B44-81F7-228978354872}" type="presParOf" srcId="{6298647F-34D3-4D6A-A944-BE99486F970D}" destId="{3B3A92AD-C838-4383-A023-C8C1A5BFC10C}" srcOrd="2" destOrd="0" presId="urn:microsoft.com/office/officeart/2005/8/layout/orgChart1"/>
    <dgm:cxn modelId="{5F6A8A2F-7371-455A-984D-CEA3E218445D}" type="presParOf" srcId="{3B3A92AD-C838-4383-A023-C8C1A5BFC10C}" destId="{9D0D694A-553A-8E42-9375-10F4E2582CEF}" srcOrd="0" destOrd="0" presId="urn:microsoft.com/office/officeart/2005/8/layout/orgChart1"/>
    <dgm:cxn modelId="{E7696215-8F63-4342-BAC0-F7D8877A3224}" type="presParOf" srcId="{3B3A92AD-C838-4383-A023-C8C1A5BFC10C}" destId="{C3F7E012-2C60-FE48-AF7D-FBB09294DEB8}" srcOrd="1" destOrd="0" presId="urn:microsoft.com/office/officeart/2005/8/layout/orgChart1"/>
    <dgm:cxn modelId="{8A00F019-973C-420C-AC51-2D8400E2116E}" type="presParOf" srcId="{C3F7E012-2C60-FE48-AF7D-FBB09294DEB8}" destId="{7F91B055-F6C6-7B4C-9D93-D59E53C46A6C}" srcOrd="0" destOrd="0" presId="urn:microsoft.com/office/officeart/2005/8/layout/orgChart1"/>
    <dgm:cxn modelId="{960E5451-CDF2-447C-AA02-A57BC5142A3C}" type="presParOf" srcId="{7F91B055-F6C6-7B4C-9D93-D59E53C46A6C}" destId="{CEA31A32-3DE9-CC4F-B8B7-014FE4428A3A}" srcOrd="0" destOrd="0" presId="urn:microsoft.com/office/officeart/2005/8/layout/orgChart1"/>
    <dgm:cxn modelId="{3C152089-178B-4585-979D-A675AE65E4A8}" type="presParOf" srcId="{7F91B055-F6C6-7B4C-9D93-D59E53C46A6C}" destId="{881F6423-3B22-4047-B694-17696F8AB2CE}" srcOrd="1" destOrd="0" presId="urn:microsoft.com/office/officeart/2005/8/layout/orgChart1"/>
    <dgm:cxn modelId="{4C5D261A-E34D-49BE-B92D-A0E9FF4AA850}" type="presParOf" srcId="{C3F7E012-2C60-FE48-AF7D-FBB09294DEB8}" destId="{E2155F54-1EC7-FF45-BDAF-DC7404013B9F}" srcOrd="1" destOrd="0" presId="urn:microsoft.com/office/officeart/2005/8/layout/orgChart1"/>
    <dgm:cxn modelId="{443FB101-F87A-4A5C-B574-ECACE624B5BE}" type="presParOf" srcId="{C3F7E012-2C60-FE48-AF7D-FBB09294DEB8}" destId="{2C9FD0AA-3EC5-7A46-A2A1-C70E9E2CBB4A}" srcOrd="2" destOrd="0" presId="urn:microsoft.com/office/officeart/2005/8/layout/orgChart1"/>
    <dgm:cxn modelId="{FFC5786B-A462-442A-804B-CDBB68E53B74}" type="presParOf" srcId="{3B3A92AD-C838-4383-A023-C8C1A5BFC10C}" destId="{E919BBA8-3666-984B-8CE8-60E8162181E8}" srcOrd="2" destOrd="0" presId="urn:microsoft.com/office/officeart/2005/8/layout/orgChart1"/>
    <dgm:cxn modelId="{BE9148B5-74D5-4DB4-8D47-90FFA1697671}" type="presParOf" srcId="{3B3A92AD-C838-4383-A023-C8C1A5BFC10C}" destId="{718EF625-96FB-134E-8A06-F9B6439FC075}" srcOrd="3" destOrd="0" presId="urn:microsoft.com/office/officeart/2005/8/layout/orgChart1"/>
    <dgm:cxn modelId="{F3473736-7A51-41B0-9309-62CA229A8B4E}" type="presParOf" srcId="{718EF625-96FB-134E-8A06-F9B6439FC075}" destId="{C81D1DE4-6341-9342-AE21-50E146C4569F}" srcOrd="0" destOrd="0" presId="urn:microsoft.com/office/officeart/2005/8/layout/orgChart1"/>
    <dgm:cxn modelId="{3BBFD6B1-6CE4-4BC5-8AFC-24746021B2B1}" type="presParOf" srcId="{C81D1DE4-6341-9342-AE21-50E146C4569F}" destId="{837689AF-F66C-8447-9671-5956B96DB33D}" srcOrd="0" destOrd="0" presId="urn:microsoft.com/office/officeart/2005/8/layout/orgChart1"/>
    <dgm:cxn modelId="{4385E075-96F0-4761-B97B-9E71C5445EAC}" type="presParOf" srcId="{C81D1DE4-6341-9342-AE21-50E146C4569F}" destId="{A66B419A-0A0F-8243-9457-AB7515884C07}" srcOrd="1" destOrd="0" presId="urn:microsoft.com/office/officeart/2005/8/layout/orgChart1"/>
    <dgm:cxn modelId="{283369A2-15C0-4A88-AEC6-58C3BDC5B6DA}" type="presParOf" srcId="{718EF625-96FB-134E-8A06-F9B6439FC075}" destId="{6F5A82CB-5799-7E45-B51A-F4E47A910717}" srcOrd="1" destOrd="0" presId="urn:microsoft.com/office/officeart/2005/8/layout/orgChart1"/>
    <dgm:cxn modelId="{C15A1BEE-06C0-441C-AA61-EF08D51B39AB}" type="presParOf" srcId="{718EF625-96FB-134E-8A06-F9B6439FC075}" destId="{6441CF38-9168-C444-8C72-16A04755031E}" srcOrd="2" destOrd="0" presId="urn:microsoft.com/office/officeart/2005/8/layout/orgChart1"/>
    <dgm:cxn modelId="{FD680224-2FA9-4005-952A-1F6A7B071AD1}" type="presParOf" srcId="{3B3A92AD-C838-4383-A023-C8C1A5BFC10C}" destId="{25F9A278-9194-004C-99D4-46913F9D8D49}" srcOrd="4" destOrd="0" presId="urn:microsoft.com/office/officeart/2005/8/layout/orgChart1"/>
    <dgm:cxn modelId="{DDE6A1D2-28F9-4F61-9244-F6A0EA75B313}" type="presParOf" srcId="{3B3A92AD-C838-4383-A023-C8C1A5BFC10C}" destId="{F29A1BA5-D766-E744-B6E4-0AC48D60AAEC}" srcOrd="5" destOrd="0" presId="urn:microsoft.com/office/officeart/2005/8/layout/orgChart1"/>
    <dgm:cxn modelId="{C99BB975-3DFA-44E6-9871-78AE79563F46}" type="presParOf" srcId="{F29A1BA5-D766-E744-B6E4-0AC48D60AAEC}" destId="{5D6B99D0-BEF0-BA42-B898-B5B125712F70}" srcOrd="0" destOrd="0" presId="urn:microsoft.com/office/officeart/2005/8/layout/orgChart1"/>
    <dgm:cxn modelId="{041DCBCA-505D-46F1-8CA9-51E375B10577}" type="presParOf" srcId="{5D6B99D0-BEF0-BA42-B898-B5B125712F70}" destId="{E176D129-EA41-5149-BE6E-F167FAB131A1}" srcOrd="0" destOrd="0" presId="urn:microsoft.com/office/officeart/2005/8/layout/orgChart1"/>
    <dgm:cxn modelId="{020C8250-1CAF-48F7-9C46-4EB2AE77338D}" type="presParOf" srcId="{5D6B99D0-BEF0-BA42-B898-B5B125712F70}" destId="{64BFA724-1A53-E64B-92F7-C74CF169BED5}" srcOrd="1" destOrd="0" presId="urn:microsoft.com/office/officeart/2005/8/layout/orgChart1"/>
    <dgm:cxn modelId="{46203E0E-D345-4EAB-8204-3CADA39AB61B}" type="presParOf" srcId="{F29A1BA5-D766-E744-B6E4-0AC48D60AAEC}" destId="{C76EEBB9-BC45-3049-BFAB-04DF9EB486E1}" srcOrd="1" destOrd="0" presId="urn:microsoft.com/office/officeart/2005/8/layout/orgChart1"/>
    <dgm:cxn modelId="{FAEA4D90-6854-411E-B64A-B0E99DA83FBC}" type="presParOf" srcId="{F29A1BA5-D766-E744-B6E4-0AC48D60AAEC}" destId="{7D95C835-FE7C-5844-B68D-1DC2AB6ADD15}" srcOrd="2" destOrd="0" presId="urn:microsoft.com/office/officeart/2005/8/layout/orgChart1"/>
    <dgm:cxn modelId="{59F79B47-D3E3-4159-A5B4-8FE45BD220E4}" type="presParOf" srcId="{3B3A92AD-C838-4383-A023-C8C1A5BFC10C}" destId="{3EE49DE2-6129-364B-8C65-4FB314FEA15E}" srcOrd="6" destOrd="0" presId="urn:microsoft.com/office/officeart/2005/8/layout/orgChart1"/>
    <dgm:cxn modelId="{C0F06347-3BCE-4A81-B9CD-ACA4E6175AE5}" type="presParOf" srcId="{3B3A92AD-C838-4383-A023-C8C1A5BFC10C}" destId="{15200489-EB28-DD4F-BA11-D38D881C1F7E}" srcOrd="7" destOrd="0" presId="urn:microsoft.com/office/officeart/2005/8/layout/orgChart1"/>
    <dgm:cxn modelId="{2EC730C3-143D-4175-84E5-D22E41A9915C}" type="presParOf" srcId="{15200489-EB28-DD4F-BA11-D38D881C1F7E}" destId="{480E99BB-2B6A-684B-B71F-38FAE161DE8A}" srcOrd="0" destOrd="0" presId="urn:microsoft.com/office/officeart/2005/8/layout/orgChart1"/>
    <dgm:cxn modelId="{BA09591C-FA9A-4C9F-82CF-CD538685265C}" type="presParOf" srcId="{480E99BB-2B6A-684B-B71F-38FAE161DE8A}" destId="{E5950E28-333C-1E49-8F7E-4FBC29714714}" srcOrd="0" destOrd="0" presId="urn:microsoft.com/office/officeart/2005/8/layout/orgChart1"/>
    <dgm:cxn modelId="{6B8B6C50-76EA-498A-AAAD-0940FBF2AFAD}" type="presParOf" srcId="{480E99BB-2B6A-684B-B71F-38FAE161DE8A}" destId="{4D8B718C-6B58-0745-BFAE-2A757D16E2EB}" srcOrd="1" destOrd="0" presId="urn:microsoft.com/office/officeart/2005/8/layout/orgChart1"/>
    <dgm:cxn modelId="{A7C363B6-4DBB-41D0-8255-B4FB59021D8C}" type="presParOf" srcId="{15200489-EB28-DD4F-BA11-D38D881C1F7E}" destId="{6624EE13-D583-184F-B642-372E9ADCF24E}" srcOrd="1" destOrd="0" presId="urn:microsoft.com/office/officeart/2005/8/layout/orgChart1"/>
    <dgm:cxn modelId="{86FEE201-35FF-486E-B758-30799461E9EB}" type="presParOf" srcId="{15200489-EB28-DD4F-BA11-D38D881C1F7E}" destId="{11F0F19B-E710-EF44-890C-40DD44DB5816}" srcOrd="2" destOrd="0" presId="urn:microsoft.com/office/officeart/2005/8/layout/orgChart1"/>
    <dgm:cxn modelId="{59F0C818-7EF7-496F-ADDD-E226B922DDE9}" type="presParOf" srcId="{1163BE6A-59BA-4CB7-9E3A-6B71C852B01C}" destId="{977C6C73-ED76-4FE0-B7D7-792A18C47EDB}" srcOrd="2" destOrd="0" presId="urn:microsoft.com/office/officeart/2005/8/layout/orgChart1"/>
    <dgm:cxn modelId="{0A953D67-F7EC-4EC5-B501-D85FB4A45ABD}" type="presParOf" srcId="{1163BE6A-59BA-4CB7-9E3A-6B71C852B01C}" destId="{9FA5CD36-DD99-4E59-A532-7CE7E27FF287}" srcOrd="3" destOrd="0" presId="urn:microsoft.com/office/officeart/2005/8/layout/orgChart1"/>
    <dgm:cxn modelId="{AB874B11-9C1F-47E7-8AC0-A6AFF98E0B21}" type="presParOf" srcId="{9FA5CD36-DD99-4E59-A532-7CE7E27FF287}" destId="{00B3B98C-DA1A-4801-A01C-B2AC2262A7CF}" srcOrd="0" destOrd="0" presId="urn:microsoft.com/office/officeart/2005/8/layout/orgChart1"/>
    <dgm:cxn modelId="{6D4DDADC-3AD4-4282-847F-14D5CCA85881}" type="presParOf" srcId="{00B3B98C-DA1A-4801-A01C-B2AC2262A7CF}" destId="{CD755D61-DFCB-458C-9C70-84A94EF67193}" srcOrd="0" destOrd="0" presId="urn:microsoft.com/office/officeart/2005/8/layout/orgChart1"/>
    <dgm:cxn modelId="{66383807-D801-4CAF-8E19-890409EB2A5A}" type="presParOf" srcId="{00B3B98C-DA1A-4801-A01C-B2AC2262A7CF}" destId="{6EB232FE-4C3A-4671-A374-72B090358282}" srcOrd="1" destOrd="0" presId="urn:microsoft.com/office/officeart/2005/8/layout/orgChart1"/>
    <dgm:cxn modelId="{3EFE22E9-F89F-423F-BB57-9EE6EFBA712E}" type="presParOf" srcId="{9FA5CD36-DD99-4E59-A532-7CE7E27FF287}" destId="{B0F1FBC7-C666-49DD-BB0F-CDF967CD4D0A}" srcOrd="1" destOrd="0" presId="urn:microsoft.com/office/officeart/2005/8/layout/orgChart1"/>
    <dgm:cxn modelId="{A7FEAF6D-A68A-47F4-A960-758D6A0F7393}" type="presParOf" srcId="{9FA5CD36-DD99-4E59-A532-7CE7E27FF287}" destId="{97BE6C7C-61EC-4B7B-9DFC-B9A557F746A4}" srcOrd="2" destOrd="0" presId="urn:microsoft.com/office/officeart/2005/8/layout/orgChart1"/>
    <dgm:cxn modelId="{58E739B8-3564-40DB-A1C8-A8718A821EA0}" type="presParOf" srcId="{1163BE6A-59BA-4CB7-9E3A-6B71C852B01C}" destId="{15EDFB65-B0E7-40D9-B64B-B40F4E624977}" srcOrd="4" destOrd="0" presId="urn:microsoft.com/office/officeart/2005/8/layout/orgChart1"/>
    <dgm:cxn modelId="{0D301B53-2E67-4DB3-8466-C98391818353}" type="presParOf" srcId="{1163BE6A-59BA-4CB7-9E3A-6B71C852B01C}" destId="{A69FBB62-1C83-4CC6-B47F-9C71C9C70893}" srcOrd="5" destOrd="0" presId="urn:microsoft.com/office/officeart/2005/8/layout/orgChart1"/>
    <dgm:cxn modelId="{BD03E6F9-6419-4F34-A140-379487C2A1A6}" type="presParOf" srcId="{A69FBB62-1C83-4CC6-B47F-9C71C9C70893}" destId="{2498CF30-E70F-4185-9C7D-27175897E61D}" srcOrd="0" destOrd="0" presId="urn:microsoft.com/office/officeart/2005/8/layout/orgChart1"/>
    <dgm:cxn modelId="{980F418D-B791-48EC-A7AD-75E646C1E6E2}" type="presParOf" srcId="{2498CF30-E70F-4185-9C7D-27175897E61D}" destId="{99A713BD-7C54-4D74-B608-AD360A7BF928}" srcOrd="0" destOrd="0" presId="urn:microsoft.com/office/officeart/2005/8/layout/orgChart1"/>
    <dgm:cxn modelId="{EEB617A0-BA31-4D23-BB8F-77070ECF449E}" type="presParOf" srcId="{2498CF30-E70F-4185-9C7D-27175897E61D}" destId="{1B70CACE-1DF5-4AC4-991C-400DBE44F83D}" srcOrd="1" destOrd="0" presId="urn:microsoft.com/office/officeart/2005/8/layout/orgChart1"/>
    <dgm:cxn modelId="{2DD1764C-45B1-447C-B164-34A193ED6AD6}" type="presParOf" srcId="{A69FBB62-1C83-4CC6-B47F-9C71C9C70893}" destId="{80FC696F-1C8F-4B82-9CF1-360F86DFFBAD}" srcOrd="1" destOrd="0" presId="urn:microsoft.com/office/officeart/2005/8/layout/orgChart1"/>
    <dgm:cxn modelId="{1C62CC6D-C745-4126-B3CE-611652538302}" type="presParOf" srcId="{A69FBB62-1C83-4CC6-B47F-9C71C9C70893}" destId="{41905FBD-C63C-41CF-8037-798D84923864}" srcOrd="2" destOrd="0" presId="urn:microsoft.com/office/officeart/2005/8/layout/orgChart1"/>
    <dgm:cxn modelId="{77D2E06D-7E0B-49B6-997A-95B9602DAF0C}" type="presParOf" srcId="{1163BE6A-59BA-4CB7-9E3A-6B71C852B01C}" destId="{6316BC44-D805-447D-9461-1F8D0D3ED1E2}" srcOrd="6" destOrd="0" presId="urn:microsoft.com/office/officeart/2005/8/layout/orgChart1"/>
    <dgm:cxn modelId="{CAB1AC04-99D5-4C35-B80D-348CC6AEC6B2}" type="presParOf" srcId="{1163BE6A-59BA-4CB7-9E3A-6B71C852B01C}" destId="{41FF0029-F81C-47B7-A78E-11BCA15BB7BD}" srcOrd="7" destOrd="0" presId="urn:microsoft.com/office/officeart/2005/8/layout/orgChart1"/>
    <dgm:cxn modelId="{32F2991C-38D3-4765-9D4F-576E93095F45}" type="presParOf" srcId="{41FF0029-F81C-47B7-A78E-11BCA15BB7BD}" destId="{F54AB61B-D06F-47D2-85AC-5B60CD2F9EE0}" srcOrd="0" destOrd="0" presId="urn:microsoft.com/office/officeart/2005/8/layout/orgChart1"/>
    <dgm:cxn modelId="{6521DC4E-514C-4D69-A29D-4932AD3BFE5C}" type="presParOf" srcId="{F54AB61B-D06F-47D2-85AC-5B60CD2F9EE0}" destId="{56CEC60A-FFEA-425C-B121-8ED88AD1C64A}" srcOrd="0" destOrd="0" presId="urn:microsoft.com/office/officeart/2005/8/layout/orgChart1"/>
    <dgm:cxn modelId="{46F7E619-DFA8-44AE-B58D-1B17379215FE}" type="presParOf" srcId="{F54AB61B-D06F-47D2-85AC-5B60CD2F9EE0}" destId="{80CD44E9-6033-47E0-B82B-DDCDE81635F3}" srcOrd="1" destOrd="0" presId="urn:microsoft.com/office/officeart/2005/8/layout/orgChart1"/>
    <dgm:cxn modelId="{50995F51-0C5D-42B9-8B1E-B4CC914FD660}" type="presParOf" srcId="{41FF0029-F81C-47B7-A78E-11BCA15BB7BD}" destId="{A44D8F2B-3AA7-40C5-893C-1FAFC1450E77}" srcOrd="1" destOrd="0" presId="urn:microsoft.com/office/officeart/2005/8/layout/orgChart1"/>
    <dgm:cxn modelId="{45107708-8106-4F9D-BDC1-46B434B7B846}" type="presParOf" srcId="{41FF0029-F81C-47B7-A78E-11BCA15BB7BD}" destId="{C528FF52-84E6-430D-ADB3-258D0293BC12}" srcOrd="2" destOrd="0" presId="urn:microsoft.com/office/officeart/2005/8/layout/orgChart1"/>
    <dgm:cxn modelId="{36107447-2641-4828-AB17-BF5729E0C676}" type="presParOf" srcId="{1163BE6A-59BA-4CB7-9E3A-6B71C852B01C}" destId="{BF7B590D-8D7A-5A45-9B9E-7BF05464D5AC}" srcOrd="8" destOrd="0" presId="urn:microsoft.com/office/officeart/2005/8/layout/orgChart1"/>
    <dgm:cxn modelId="{6EF0B8B1-1C5C-4E09-9C00-E6638694B22C}" type="presParOf" srcId="{1163BE6A-59BA-4CB7-9E3A-6B71C852B01C}" destId="{E07CA796-7236-A348-8F22-3521624C9951}" srcOrd="9" destOrd="0" presId="urn:microsoft.com/office/officeart/2005/8/layout/orgChart1"/>
    <dgm:cxn modelId="{657C58E2-214A-451F-B5C3-00F99C0E1A74}" type="presParOf" srcId="{E07CA796-7236-A348-8F22-3521624C9951}" destId="{3BFA1133-61EF-4343-8C30-9541CFB0CDC6}" srcOrd="0" destOrd="0" presId="urn:microsoft.com/office/officeart/2005/8/layout/orgChart1"/>
    <dgm:cxn modelId="{4CAB381C-4D2A-475C-AD49-DD363424DB78}" type="presParOf" srcId="{3BFA1133-61EF-4343-8C30-9541CFB0CDC6}" destId="{78AF3EBC-8A4A-E94F-A8C9-29E953BB2E59}" srcOrd="0" destOrd="0" presId="urn:microsoft.com/office/officeart/2005/8/layout/orgChart1"/>
    <dgm:cxn modelId="{9A51241F-8DF4-4251-97F0-DCC8D9C0C2FC}" type="presParOf" srcId="{3BFA1133-61EF-4343-8C30-9541CFB0CDC6}" destId="{109EE570-B202-8B46-A273-D542CCA7F7E7}" srcOrd="1" destOrd="0" presId="urn:microsoft.com/office/officeart/2005/8/layout/orgChart1"/>
    <dgm:cxn modelId="{A0365D3A-CB22-411D-B270-7742296F5D79}" type="presParOf" srcId="{E07CA796-7236-A348-8F22-3521624C9951}" destId="{37AD222B-5135-7F40-A1B5-BD49B550D563}" srcOrd="1" destOrd="0" presId="urn:microsoft.com/office/officeart/2005/8/layout/orgChart1"/>
    <dgm:cxn modelId="{B2E6A089-1D9A-43D6-9E84-689F1920EDBD}" type="presParOf" srcId="{E07CA796-7236-A348-8F22-3521624C9951}" destId="{5E9B1F03-250D-2C4D-9302-AB2101CCB52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7B590D-8D7A-5A45-9B9E-7BF05464D5AC}">
      <dsp:nvSpPr>
        <dsp:cNvPr id="0" name=""/>
        <dsp:cNvSpPr/>
      </dsp:nvSpPr>
      <dsp:spPr>
        <a:xfrm>
          <a:off x="4828480" y="1481381"/>
          <a:ext cx="258158" cy="1422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2492"/>
              </a:lnTo>
              <a:lnTo>
                <a:pt x="258158" y="1422492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16BC44-D805-447D-9461-1F8D0D3ED1E2}">
      <dsp:nvSpPr>
        <dsp:cNvPr id="0" name=""/>
        <dsp:cNvSpPr/>
      </dsp:nvSpPr>
      <dsp:spPr>
        <a:xfrm>
          <a:off x="4553896" y="1481381"/>
          <a:ext cx="274583" cy="2070562"/>
        </a:xfrm>
        <a:custGeom>
          <a:avLst/>
          <a:gdLst/>
          <a:ahLst/>
          <a:cxnLst/>
          <a:rect l="0" t="0" r="0" b="0"/>
          <a:pathLst>
            <a:path>
              <a:moveTo>
                <a:pt x="274583" y="0"/>
              </a:moveTo>
              <a:lnTo>
                <a:pt x="274583" y="2070562"/>
              </a:lnTo>
              <a:lnTo>
                <a:pt x="0" y="2070562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DFB65-B0E7-40D9-B64B-B40F4E624977}">
      <dsp:nvSpPr>
        <dsp:cNvPr id="0" name=""/>
        <dsp:cNvSpPr/>
      </dsp:nvSpPr>
      <dsp:spPr>
        <a:xfrm>
          <a:off x="4828480" y="1481381"/>
          <a:ext cx="258158" cy="2070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0562"/>
              </a:lnTo>
              <a:lnTo>
                <a:pt x="258158" y="2070562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C6C73-ED76-4FE0-B7D7-792A18C47EDB}">
      <dsp:nvSpPr>
        <dsp:cNvPr id="0" name=""/>
        <dsp:cNvSpPr/>
      </dsp:nvSpPr>
      <dsp:spPr>
        <a:xfrm>
          <a:off x="4828480" y="1481381"/>
          <a:ext cx="258158" cy="7024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410"/>
              </a:lnTo>
              <a:lnTo>
                <a:pt x="258158" y="702410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E49DE2-6129-364B-8C65-4FB314FEA15E}">
      <dsp:nvSpPr>
        <dsp:cNvPr id="0" name=""/>
        <dsp:cNvSpPr/>
      </dsp:nvSpPr>
      <dsp:spPr>
        <a:xfrm>
          <a:off x="2011419" y="2423369"/>
          <a:ext cx="1991727" cy="655118"/>
        </a:xfrm>
        <a:custGeom>
          <a:avLst/>
          <a:gdLst/>
          <a:ahLst/>
          <a:cxnLst/>
          <a:rect l="0" t="0" r="0" b="0"/>
          <a:pathLst>
            <a:path>
              <a:moveTo>
                <a:pt x="1991727" y="0"/>
              </a:moveTo>
              <a:lnTo>
                <a:pt x="1991727" y="655118"/>
              </a:lnTo>
              <a:lnTo>
                <a:pt x="0" y="655118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F9A278-9194-004C-99D4-46913F9D8D49}">
      <dsp:nvSpPr>
        <dsp:cNvPr id="0" name=""/>
        <dsp:cNvSpPr/>
      </dsp:nvSpPr>
      <dsp:spPr>
        <a:xfrm>
          <a:off x="3187627" y="2423369"/>
          <a:ext cx="815519" cy="655118"/>
        </a:xfrm>
        <a:custGeom>
          <a:avLst/>
          <a:gdLst/>
          <a:ahLst/>
          <a:cxnLst/>
          <a:rect l="0" t="0" r="0" b="0"/>
          <a:pathLst>
            <a:path>
              <a:moveTo>
                <a:pt x="815519" y="0"/>
              </a:moveTo>
              <a:lnTo>
                <a:pt x="815519" y="655118"/>
              </a:lnTo>
              <a:lnTo>
                <a:pt x="0" y="655118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9BBA8-3666-984B-8CE8-60E8162181E8}">
      <dsp:nvSpPr>
        <dsp:cNvPr id="0" name=""/>
        <dsp:cNvSpPr/>
      </dsp:nvSpPr>
      <dsp:spPr>
        <a:xfrm>
          <a:off x="3240679" y="2423369"/>
          <a:ext cx="762468" cy="107737"/>
        </a:xfrm>
        <a:custGeom>
          <a:avLst/>
          <a:gdLst/>
          <a:ahLst/>
          <a:cxnLst/>
          <a:rect l="0" t="0" r="0" b="0"/>
          <a:pathLst>
            <a:path>
              <a:moveTo>
                <a:pt x="762468" y="0"/>
              </a:moveTo>
              <a:lnTo>
                <a:pt x="762468" y="107737"/>
              </a:lnTo>
              <a:lnTo>
                <a:pt x="0" y="107737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0D694A-553A-8E42-9375-10F4E2582CEF}">
      <dsp:nvSpPr>
        <dsp:cNvPr id="0" name=""/>
        <dsp:cNvSpPr/>
      </dsp:nvSpPr>
      <dsp:spPr>
        <a:xfrm>
          <a:off x="2006618" y="2423369"/>
          <a:ext cx="1996528" cy="107737"/>
        </a:xfrm>
        <a:custGeom>
          <a:avLst/>
          <a:gdLst/>
          <a:ahLst/>
          <a:cxnLst/>
          <a:rect l="0" t="0" r="0" b="0"/>
          <a:pathLst>
            <a:path>
              <a:moveTo>
                <a:pt x="1996528" y="0"/>
              </a:moveTo>
              <a:lnTo>
                <a:pt x="1996528" y="107737"/>
              </a:lnTo>
              <a:lnTo>
                <a:pt x="0" y="107737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F4212-5036-43D9-BE98-4B8EF1A9F39B}">
      <dsp:nvSpPr>
        <dsp:cNvPr id="0" name=""/>
        <dsp:cNvSpPr/>
      </dsp:nvSpPr>
      <dsp:spPr>
        <a:xfrm>
          <a:off x="4503829" y="1481381"/>
          <a:ext cx="324650" cy="702410"/>
        </a:xfrm>
        <a:custGeom>
          <a:avLst/>
          <a:gdLst/>
          <a:ahLst/>
          <a:cxnLst/>
          <a:rect l="0" t="0" r="0" b="0"/>
          <a:pathLst>
            <a:path>
              <a:moveTo>
                <a:pt x="324650" y="0"/>
              </a:moveTo>
              <a:lnTo>
                <a:pt x="324650" y="702410"/>
              </a:lnTo>
              <a:lnTo>
                <a:pt x="0" y="702410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BEFFF-8700-7649-9D3A-975C0E579892}">
      <dsp:nvSpPr>
        <dsp:cNvPr id="0" name=""/>
        <dsp:cNvSpPr/>
      </dsp:nvSpPr>
      <dsp:spPr>
        <a:xfrm>
          <a:off x="7488440" y="4650462"/>
          <a:ext cx="253365" cy="920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0780"/>
              </a:lnTo>
              <a:lnTo>
                <a:pt x="253365" y="920780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5EFF6-B80F-5E4C-B2A1-0DAD9E39E32C}">
      <dsp:nvSpPr>
        <dsp:cNvPr id="0" name=""/>
        <dsp:cNvSpPr/>
      </dsp:nvSpPr>
      <dsp:spPr>
        <a:xfrm>
          <a:off x="7488440" y="4650462"/>
          <a:ext cx="253365" cy="340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601"/>
              </a:lnTo>
              <a:lnTo>
                <a:pt x="253365" y="340601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9E06D-714A-4AEC-B6C0-92446FDFCE18}">
      <dsp:nvSpPr>
        <dsp:cNvPr id="0" name=""/>
        <dsp:cNvSpPr/>
      </dsp:nvSpPr>
      <dsp:spPr>
        <a:xfrm>
          <a:off x="4828480" y="1481381"/>
          <a:ext cx="3335601" cy="2689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9304"/>
              </a:lnTo>
              <a:lnTo>
                <a:pt x="3335601" y="2589304"/>
              </a:lnTo>
              <a:lnTo>
                <a:pt x="3335601" y="2689926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42C13A-319E-AE4E-B99C-36DD64E20743}">
      <dsp:nvSpPr>
        <dsp:cNvPr id="0" name=""/>
        <dsp:cNvSpPr/>
      </dsp:nvSpPr>
      <dsp:spPr>
        <a:xfrm>
          <a:off x="6160064" y="4655714"/>
          <a:ext cx="91440" cy="1897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7523"/>
              </a:lnTo>
              <a:lnTo>
                <a:pt x="117181" y="1897523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ACC1CB-E3D1-9043-8EB3-BD79581E34BE}">
      <dsp:nvSpPr>
        <dsp:cNvPr id="0" name=""/>
        <dsp:cNvSpPr/>
      </dsp:nvSpPr>
      <dsp:spPr>
        <a:xfrm>
          <a:off x="6100457" y="4655714"/>
          <a:ext cx="91440" cy="1380519"/>
        </a:xfrm>
        <a:custGeom>
          <a:avLst/>
          <a:gdLst/>
          <a:ahLst/>
          <a:cxnLst/>
          <a:rect l="0" t="0" r="0" b="0"/>
          <a:pathLst>
            <a:path>
              <a:moveTo>
                <a:pt x="105326" y="0"/>
              </a:moveTo>
              <a:lnTo>
                <a:pt x="105326" y="1380519"/>
              </a:lnTo>
              <a:lnTo>
                <a:pt x="45720" y="1380519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5BA3E-1279-7542-818E-C0FE97E277E7}">
      <dsp:nvSpPr>
        <dsp:cNvPr id="0" name=""/>
        <dsp:cNvSpPr/>
      </dsp:nvSpPr>
      <dsp:spPr>
        <a:xfrm>
          <a:off x="6371025" y="5260736"/>
          <a:ext cx="91440" cy="531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1863"/>
              </a:lnTo>
              <a:lnTo>
                <a:pt x="71075" y="531863"/>
              </a:lnTo>
            </a:path>
          </a:pathLst>
        </a:custGeom>
        <a:noFill/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00B0D-2D6C-4D47-A4A2-5BC4E64892BB}">
      <dsp:nvSpPr>
        <dsp:cNvPr id="0" name=""/>
        <dsp:cNvSpPr/>
      </dsp:nvSpPr>
      <dsp:spPr>
        <a:xfrm>
          <a:off x="6205784" y="4655714"/>
          <a:ext cx="100622" cy="353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023"/>
              </a:lnTo>
              <a:lnTo>
                <a:pt x="100622" y="353023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844EF2-95E8-F84D-9975-2EE6713DA68D}">
      <dsp:nvSpPr>
        <dsp:cNvPr id="0" name=""/>
        <dsp:cNvSpPr/>
      </dsp:nvSpPr>
      <dsp:spPr>
        <a:xfrm>
          <a:off x="6105162" y="4655714"/>
          <a:ext cx="100622" cy="418404"/>
        </a:xfrm>
        <a:custGeom>
          <a:avLst/>
          <a:gdLst/>
          <a:ahLst/>
          <a:cxnLst/>
          <a:rect l="0" t="0" r="0" b="0"/>
          <a:pathLst>
            <a:path>
              <a:moveTo>
                <a:pt x="100622" y="0"/>
              </a:moveTo>
              <a:lnTo>
                <a:pt x="100622" y="418404"/>
              </a:lnTo>
              <a:lnTo>
                <a:pt x="0" y="418404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92A47D-39A2-4B89-8FAC-76B4A19E0933}">
      <dsp:nvSpPr>
        <dsp:cNvPr id="0" name=""/>
        <dsp:cNvSpPr/>
      </dsp:nvSpPr>
      <dsp:spPr>
        <a:xfrm>
          <a:off x="4828480" y="1481381"/>
          <a:ext cx="1377303" cy="2689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9304"/>
              </a:lnTo>
              <a:lnTo>
                <a:pt x="1377303" y="2589304"/>
              </a:lnTo>
              <a:lnTo>
                <a:pt x="1377303" y="2689926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4D925-5D5F-004D-B2CE-AF6DECC36685}">
      <dsp:nvSpPr>
        <dsp:cNvPr id="0" name=""/>
        <dsp:cNvSpPr/>
      </dsp:nvSpPr>
      <dsp:spPr>
        <a:xfrm>
          <a:off x="3886679" y="4650462"/>
          <a:ext cx="120186" cy="609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227"/>
              </a:lnTo>
              <a:lnTo>
                <a:pt x="120186" y="609227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B38CB-FE18-4F47-B282-972A2AE65DE4}">
      <dsp:nvSpPr>
        <dsp:cNvPr id="0" name=""/>
        <dsp:cNvSpPr/>
      </dsp:nvSpPr>
      <dsp:spPr>
        <a:xfrm>
          <a:off x="3886679" y="4650462"/>
          <a:ext cx="131010" cy="1416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568"/>
              </a:lnTo>
              <a:lnTo>
                <a:pt x="131010" y="1416568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6F836-9150-46D7-B34A-7F3A2E12BDBB}">
      <dsp:nvSpPr>
        <dsp:cNvPr id="0" name=""/>
        <dsp:cNvSpPr/>
      </dsp:nvSpPr>
      <dsp:spPr>
        <a:xfrm>
          <a:off x="2681641" y="5396864"/>
          <a:ext cx="151934" cy="472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500"/>
              </a:lnTo>
              <a:lnTo>
                <a:pt x="151934" y="472500"/>
              </a:lnTo>
            </a:path>
          </a:pathLst>
        </a:custGeom>
        <a:noFill/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4A2D1F-FC7D-7644-954E-D260737854F8}">
      <dsp:nvSpPr>
        <dsp:cNvPr id="0" name=""/>
        <dsp:cNvSpPr/>
      </dsp:nvSpPr>
      <dsp:spPr>
        <a:xfrm>
          <a:off x="3583705" y="4650462"/>
          <a:ext cx="302973" cy="423713"/>
        </a:xfrm>
        <a:custGeom>
          <a:avLst/>
          <a:gdLst/>
          <a:ahLst/>
          <a:cxnLst/>
          <a:rect l="0" t="0" r="0" b="0"/>
          <a:pathLst>
            <a:path>
              <a:moveTo>
                <a:pt x="302973" y="0"/>
              </a:moveTo>
              <a:lnTo>
                <a:pt x="302973" y="423713"/>
              </a:lnTo>
              <a:lnTo>
                <a:pt x="0" y="423713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FD3F4-5002-41A0-8843-C2C24484DF15}">
      <dsp:nvSpPr>
        <dsp:cNvPr id="0" name=""/>
        <dsp:cNvSpPr/>
      </dsp:nvSpPr>
      <dsp:spPr>
        <a:xfrm>
          <a:off x="3886679" y="1481381"/>
          <a:ext cx="941800" cy="2689926"/>
        </a:xfrm>
        <a:custGeom>
          <a:avLst/>
          <a:gdLst/>
          <a:ahLst/>
          <a:cxnLst/>
          <a:rect l="0" t="0" r="0" b="0"/>
          <a:pathLst>
            <a:path>
              <a:moveTo>
                <a:pt x="941800" y="0"/>
              </a:moveTo>
              <a:lnTo>
                <a:pt x="941800" y="2589304"/>
              </a:lnTo>
              <a:lnTo>
                <a:pt x="0" y="2589304"/>
              </a:lnTo>
              <a:lnTo>
                <a:pt x="0" y="2689926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5BD391-8487-A34B-809D-AB4A69DEFD02}">
      <dsp:nvSpPr>
        <dsp:cNvPr id="0" name=""/>
        <dsp:cNvSpPr/>
      </dsp:nvSpPr>
      <dsp:spPr>
        <a:xfrm>
          <a:off x="1221007" y="4650462"/>
          <a:ext cx="100622" cy="1158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8407"/>
              </a:lnTo>
              <a:lnTo>
                <a:pt x="100622" y="1158407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F140A-CA46-AB48-9F30-3626CE183F21}">
      <dsp:nvSpPr>
        <dsp:cNvPr id="0" name=""/>
        <dsp:cNvSpPr/>
      </dsp:nvSpPr>
      <dsp:spPr>
        <a:xfrm>
          <a:off x="1008473" y="4650462"/>
          <a:ext cx="212533" cy="1196478"/>
        </a:xfrm>
        <a:custGeom>
          <a:avLst/>
          <a:gdLst/>
          <a:ahLst/>
          <a:cxnLst/>
          <a:rect l="0" t="0" r="0" b="0"/>
          <a:pathLst>
            <a:path>
              <a:moveTo>
                <a:pt x="212533" y="0"/>
              </a:moveTo>
              <a:lnTo>
                <a:pt x="212533" y="1196478"/>
              </a:lnTo>
              <a:lnTo>
                <a:pt x="0" y="1196478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52F8D-04D1-BB42-BD50-585F5DC37EE0}">
      <dsp:nvSpPr>
        <dsp:cNvPr id="0" name=""/>
        <dsp:cNvSpPr/>
      </dsp:nvSpPr>
      <dsp:spPr>
        <a:xfrm>
          <a:off x="1221007" y="4650462"/>
          <a:ext cx="100622" cy="422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644"/>
              </a:lnTo>
              <a:lnTo>
                <a:pt x="100622" y="422644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2B9F8-5991-554D-ABED-D95EE6F15663}">
      <dsp:nvSpPr>
        <dsp:cNvPr id="0" name=""/>
        <dsp:cNvSpPr/>
      </dsp:nvSpPr>
      <dsp:spPr>
        <a:xfrm>
          <a:off x="1118450" y="4650462"/>
          <a:ext cx="102556" cy="344173"/>
        </a:xfrm>
        <a:custGeom>
          <a:avLst/>
          <a:gdLst/>
          <a:ahLst/>
          <a:cxnLst/>
          <a:rect l="0" t="0" r="0" b="0"/>
          <a:pathLst>
            <a:path>
              <a:moveTo>
                <a:pt x="102556" y="0"/>
              </a:moveTo>
              <a:lnTo>
                <a:pt x="102556" y="344173"/>
              </a:lnTo>
              <a:lnTo>
                <a:pt x="0" y="344173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364BA9-581D-4736-954E-E312E805B362}">
      <dsp:nvSpPr>
        <dsp:cNvPr id="0" name=""/>
        <dsp:cNvSpPr/>
      </dsp:nvSpPr>
      <dsp:spPr>
        <a:xfrm>
          <a:off x="1221007" y="1481381"/>
          <a:ext cx="3607472" cy="2689926"/>
        </a:xfrm>
        <a:custGeom>
          <a:avLst/>
          <a:gdLst/>
          <a:ahLst/>
          <a:cxnLst/>
          <a:rect l="0" t="0" r="0" b="0"/>
          <a:pathLst>
            <a:path>
              <a:moveTo>
                <a:pt x="3607472" y="0"/>
              </a:moveTo>
              <a:lnTo>
                <a:pt x="3607472" y="2589304"/>
              </a:lnTo>
              <a:lnTo>
                <a:pt x="0" y="2589304"/>
              </a:lnTo>
              <a:lnTo>
                <a:pt x="0" y="2689926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6AE47-CBBA-45C8-AE07-A7AFEB6A6CE1}">
      <dsp:nvSpPr>
        <dsp:cNvPr id="0" name=""/>
        <dsp:cNvSpPr/>
      </dsp:nvSpPr>
      <dsp:spPr>
        <a:xfrm>
          <a:off x="3441339" y="648070"/>
          <a:ext cx="2774281" cy="83331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>
              <a:latin typeface="Calibri" panose="020F0502020204030204" pitchFamily="34" charset="0"/>
              <a:cs typeface="Arial"/>
            </a:rPr>
            <a:t>Director General Ejecutivo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Calibri" panose="020F0502020204030204" pitchFamily="34" charset="0"/>
              <a:cs typeface="Arial"/>
            </a:rPr>
            <a:t>Eduardo Holguín </a:t>
          </a:r>
          <a:r>
            <a:rPr lang="es-MX" sz="1200" b="0" kern="1200" dirty="0" err="1" smtClean="0">
              <a:latin typeface="Calibri" panose="020F0502020204030204" pitchFamily="34" charset="0"/>
              <a:cs typeface="Arial"/>
            </a:rPr>
            <a:t>Zehfuss</a:t>
          </a:r>
          <a:endParaRPr lang="es-MX" sz="1200" b="0" kern="1200" dirty="0" smtClean="0">
            <a:latin typeface="Calibri" panose="020F0502020204030204" pitchFamily="34" charset="0"/>
            <a:cs typeface="Arial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Calibri" panose="020F0502020204030204" pitchFamily="34" charset="0"/>
              <a:cs typeface="Arial"/>
            </a:rPr>
            <a:t>No. empleado: </a:t>
          </a:r>
          <a:r>
            <a:rPr lang="es-MX" sz="1050" b="0" kern="1200" dirty="0" smtClean="0">
              <a:latin typeface="Calibri" panose="020F0502020204030204" pitchFamily="34" charset="0"/>
              <a:cs typeface="Arial"/>
            </a:rPr>
            <a:t>14001</a:t>
          </a:r>
          <a:endParaRPr lang="es-MX" sz="1050" b="0" kern="1200" dirty="0">
            <a:latin typeface="Calibri" panose="020F0502020204030204" pitchFamily="34" charset="0"/>
            <a:cs typeface="Arial"/>
          </a:endParaRPr>
        </a:p>
      </dsp:txBody>
      <dsp:txXfrm>
        <a:off x="3441339" y="648070"/>
        <a:ext cx="2774281" cy="833310"/>
      </dsp:txXfrm>
    </dsp:sp>
    <dsp:sp modelId="{38D069DD-7064-4B82-8CDB-C6B9986C31B9}">
      <dsp:nvSpPr>
        <dsp:cNvPr id="0" name=""/>
        <dsp:cNvSpPr/>
      </dsp:nvSpPr>
      <dsp:spPr>
        <a:xfrm>
          <a:off x="281008" y="4171308"/>
          <a:ext cx="1879998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</a:rPr>
            <a:t>Dirección de Investigación Estratégica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kern="1200" dirty="0" smtClean="0">
              <a:latin typeface="Calibri" panose="020F0502020204030204" pitchFamily="34" charset="0"/>
            </a:rPr>
            <a:t>Rodrigo Gonzalez Morales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14010</a:t>
          </a:r>
          <a:endParaRPr lang="es-MX" sz="400" kern="1200" dirty="0">
            <a:latin typeface="Calibri" panose="020F0502020204030204" pitchFamily="34" charset="0"/>
          </a:endParaRPr>
        </a:p>
      </dsp:txBody>
      <dsp:txXfrm>
        <a:off x="281008" y="4171308"/>
        <a:ext cx="1879998" cy="479153"/>
      </dsp:txXfrm>
    </dsp:sp>
    <dsp:sp modelId="{CEEE7567-D282-4D37-A5CC-47A9177D630B}">
      <dsp:nvSpPr>
        <dsp:cNvPr id="0" name=""/>
        <dsp:cNvSpPr/>
      </dsp:nvSpPr>
      <dsp:spPr>
        <a:xfrm>
          <a:off x="0" y="4776475"/>
          <a:ext cx="1118450" cy="43632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Indicadores Económicos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Alicia Valdez Ibarra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14014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0" y="4776475"/>
        <a:ext cx="1118450" cy="436322"/>
      </dsp:txXfrm>
    </dsp:sp>
    <dsp:sp modelId="{E1D76DE8-69A3-4B95-BA78-120AA35FDE66}">
      <dsp:nvSpPr>
        <dsp:cNvPr id="0" name=""/>
        <dsp:cNvSpPr/>
      </dsp:nvSpPr>
      <dsp:spPr>
        <a:xfrm>
          <a:off x="1321629" y="4751487"/>
          <a:ext cx="1058537" cy="64324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Indicadores Sociodemográficos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Luis Alberto Gutiérrez Arizpe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14011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1321629" y="4751487"/>
        <a:ext cx="1058537" cy="643240"/>
      </dsp:txXfrm>
    </dsp:sp>
    <dsp:sp modelId="{8DE5A69D-B983-4408-A0EA-15C6BAB97265}">
      <dsp:nvSpPr>
        <dsp:cNvPr id="0" name=""/>
        <dsp:cNvSpPr/>
      </dsp:nvSpPr>
      <dsp:spPr>
        <a:xfrm>
          <a:off x="1934" y="5495752"/>
          <a:ext cx="1006539" cy="70237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Investigación Cualitativa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Alfredo Viesca Domínguez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14013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1934" y="5495752"/>
        <a:ext cx="1006539" cy="702377"/>
      </dsp:txXfrm>
    </dsp:sp>
    <dsp:sp modelId="{0DA0C636-A3A7-464A-96DE-B76102D8105A}">
      <dsp:nvSpPr>
        <dsp:cNvPr id="0" name=""/>
        <dsp:cNvSpPr/>
      </dsp:nvSpPr>
      <dsp:spPr>
        <a:xfrm>
          <a:off x="1321629" y="5495752"/>
          <a:ext cx="1075470" cy="62623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Programación y Software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Guillermo Valdés Lozano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14012</a:t>
          </a:r>
        </a:p>
      </dsp:txBody>
      <dsp:txXfrm>
        <a:off x="1321629" y="5495752"/>
        <a:ext cx="1075470" cy="626234"/>
      </dsp:txXfrm>
    </dsp:sp>
    <dsp:sp modelId="{1EA6214B-0FA9-4F28-AA60-83C878FD64D1}">
      <dsp:nvSpPr>
        <dsp:cNvPr id="0" name=""/>
        <dsp:cNvSpPr/>
      </dsp:nvSpPr>
      <dsp:spPr>
        <a:xfrm>
          <a:off x="2912578" y="4171308"/>
          <a:ext cx="1948201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Dirección de Planeación Urbana Sustentable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Luis Alberto Campos Hinojosa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14015</a:t>
          </a:r>
          <a:endParaRPr lang="es-MX" sz="800" b="0" kern="1200" dirty="0" smtClean="0">
            <a:latin typeface="Calibri" panose="020F0502020204030204" pitchFamily="34" charset="0"/>
            <a:cs typeface="Arial"/>
          </a:endParaRPr>
        </a:p>
      </dsp:txBody>
      <dsp:txXfrm>
        <a:off x="2912578" y="4171308"/>
        <a:ext cx="1948201" cy="479153"/>
      </dsp:txXfrm>
    </dsp:sp>
    <dsp:sp modelId="{D0E209C1-A186-467B-93A6-C845C5FFFACE}">
      <dsp:nvSpPr>
        <dsp:cNvPr id="0" name=""/>
        <dsp:cNvSpPr/>
      </dsp:nvSpPr>
      <dsp:spPr>
        <a:xfrm>
          <a:off x="2581411" y="4751487"/>
          <a:ext cx="1002294" cy="64537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Sistema de Información Geográfica (SIG)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Jair Miramontes Chávez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14016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2581411" y="4751487"/>
        <a:ext cx="1002294" cy="645377"/>
      </dsp:txXfrm>
    </dsp:sp>
    <dsp:sp modelId="{B9CE46B6-FE29-4CC8-B66F-03CBD084D451}">
      <dsp:nvSpPr>
        <dsp:cNvPr id="0" name=""/>
        <dsp:cNvSpPr/>
      </dsp:nvSpPr>
      <dsp:spPr>
        <a:xfrm>
          <a:off x="2833575" y="5547266"/>
          <a:ext cx="954072" cy="64419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Regeneración Urbana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Daniela Patricia Corral Hernández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14020</a:t>
          </a:r>
        </a:p>
      </dsp:txBody>
      <dsp:txXfrm>
        <a:off x="2833575" y="5547266"/>
        <a:ext cx="954072" cy="644198"/>
      </dsp:txXfrm>
    </dsp:sp>
    <dsp:sp modelId="{C4B11827-1079-48AB-A4B0-4084B9FF7315}">
      <dsp:nvSpPr>
        <dsp:cNvPr id="0" name=""/>
        <dsp:cNvSpPr/>
      </dsp:nvSpPr>
      <dsp:spPr>
        <a:xfrm>
          <a:off x="4017689" y="5715750"/>
          <a:ext cx="958307" cy="70255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Actualización de Planes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Cecilio Pedro </a:t>
          </a:r>
          <a:r>
            <a:rPr lang="es-MX" sz="700" b="0" kern="1200" dirty="0" err="1" smtClean="0">
              <a:latin typeface="Calibri" panose="020F0502020204030204" pitchFamily="34" charset="0"/>
              <a:cs typeface="Arial"/>
            </a:rPr>
            <a:t>Secunza</a:t>
          </a: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 </a:t>
          </a:r>
          <a:r>
            <a:rPr lang="es-MX" sz="700" b="0" kern="1200" dirty="0" err="1" smtClean="0">
              <a:latin typeface="Calibri" panose="020F0502020204030204" pitchFamily="34" charset="0"/>
              <a:cs typeface="Arial"/>
            </a:rPr>
            <a:t>Schott</a:t>
          </a:r>
          <a:endParaRPr lang="es-MX" sz="700" b="0" kern="1200" dirty="0" smtClean="0">
            <a:latin typeface="Calibri" panose="020F0502020204030204" pitchFamily="34" charset="0"/>
            <a:cs typeface="Arial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14019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4017689" y="5715750"/>
        <a:ext cx="958307" cy="702559"/>
      </dsp:txXfrm>
    </dsp:sp>
    <dsp:sp modelId="{805B7742-B47F-4988-A874-F7FC7643C539}">
      <dsp:nvSpPr>
        <dsp:cNvPr id="0" name=""/>
        <dsp:cNvSpPr/>
      </dsp:nvSpPr>
      <dsp:spPr>
        <a:xfrm>
          <a:off x="4006865" y="4977178"/>
          <a:ext cx="972538" cy="56502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Estudios Sectoriales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Teresita de Jesús Benítez Saludado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14018</a:t>
          </a:r>
          <a:endParaRPr lang="es-MX" sz="700" b="0" kern="1200" dirty="0">
            <a:latin typeface="Calibri" panose="020F0502020204030204" pitchFamily="34" charset="0"/>
            <a:cs typeface="Arial"/>
          </a:endParaRPr>
        </a:p>
      </dsp:txBody>
      <dsp:txXfrm>
        <a:off x="4006865" y="4977178"/>
        <a:ext cx="972538" cy="565023"/>
      </dsp:txXfrm>
    </dsp:sp>
    <dsp:sp modelId="{63B4A503-3860-4A63-8247-03965928A6D2}">
      <dsp:nvSpPr>
        <dsp:cNvPr id="0" name=""/>
        <dsp:cNvSpPr/>
      </dsp:nvSpPr>
      <dsp:spPr>
        <a:xfrm>
          <a:off x="5328999" y="4171308"/>
          <a:ext cx="1753569" cy="48440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Dirección de Proyectos Estratégicos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María </a:t>
          </a:r>
          <a:r>
            <a:rPr lang="es-MX" sz="700" b="0" kern="1200" dirty="0" err="1" smtClean="0">
              <a:latin typeface="Calibri" panose="020F0502020204030204" pitchFamily="34" charset="0"/>
              <a:cs typeface="Arial"/>
            </a:rPr>
            <a:t>Ilce</a:t>
          </a: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 Leticia Ávila García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14021</a:t>
          </a:r>
          <a:endParaRPr lang="es-MX" sz="700" b="0" kern="1200" dirty="0">
            <a:latin typeface="Calibri" panose="020F0502020204030204" pitchFamily="34" charset="0"/>
            <a:cs typeface="Arial"/>
          </a:endParaRPr>
        </a:p>
      </dsp:txBody>
      <dsp:txXfrm>
        <a:off x="5328999" y="4171308"/>
        <a:ext cx="1753569" cy="484405"/>
      </dsp:txXfrm>
    </dsp:sp>
    <dsp:sp modelId="{6D48AB6B-EC17-5840-96EE-56B09A1C6F1A}">
      <dsp:nvSpPr>
        <dsp:cNvPr id="0" name=""/>
        <dsp:cNvSpPr/>
      </dsp:nvSpPr>
      <dsp:spPr>
        <a:xfrm>
          <a:off x="5146854" y="4756738"/>
          <a:ext cx="958307" cy="63475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Integración de Proyectos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María Susana Montano García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14023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5146854" y="4756738"/>
        <a:ext cx="958307" cy="634759"/>
      </dsp:txXfrm>
    </dsp:sp>
    <dsp:sp modelId="{A69CC129-040C-2744-ABDC-C0CF564F7CA9}">
      <dsp:nvSpPr>
        <dsp:cNvPr id="0" name=""/>
        <dsp:cNvSpPr/>
      </dsp:nvSpPr>
      <dsp:spPr>
        <a:xfrm>
          <a:off x="6306406" y="4756738"/>
          <a:ext cx="1103385" cy="50399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Gestión y Difusión Social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Hugo </a:t>
          </a:r>
          <a:r>
            <a:rPr lang="es-MX" sz="700" b="0" kern="1200" dirty="0" err="1" smtClean="0">
              <a:latin typeface="Calibri" panose="020F0502020204030204" pitchFamily="34" charset="0"/>
              <a:cs typeface="Arial"/>
            </a:rPr>
            <a:t>Elohim</a:t>
          </a: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 Ramírez Martínez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14022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6306406" y="4756738"/>
        <a:ext cx="1103385" cy="503998"/>
      </dsp:txXfrm>
    </dsp:sp>
    <dsp:sp modelId="{41032034-E4A2-1F4C-824F-5E85BC70DE25}">
      <dsp:nvSpPr>
        <dsp:cNvPr id="0" name=""/>
        <dsp:cNvSpPr/>
      </dsp:nvSpPr>
      <dsp:spPr>
        <a:xfrm>
          <a:off x="6442100" y="5484755"/>
          <a:ext cx="958307" cy="61568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Difusión y Diseño Gráfico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Israel Sinaí </a:t>
          </a:r>
          <a:r>
            <a:rPr lang="es-MX" sz="700" b="0" kern="1200" dirty="0" err="1" smtClean="0">
              <a:latin typeface="Calibri" panose="020F0502020204030204" pitchFamily="34" charset="0"/>
              <a:cs typeface="Arial"/>
            </a:rPr>
            <a:t>Charur</a:t>
          </a: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 Méndez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14026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6442100" y="5484755"/>
        <a:ext cx="958307" cy="615688"/>
      </dsp:txXfrm>
    </dsp:sp>
    <dsp:sp modelId="{A79D457A-2F52-CF43-B8CF-7D491922CD68}">
      <dsp:nvSpPr>
        <dsp:cNvPr id="0" name=""/>
        <dsp:cNvSpPr/>
      </dsp:nvSpPr>
      <dsp:spPr>
        <a:xfrm>
          <a:off x="5187869" y="5723546"/>
          <a:ext cx="958307" cy="62537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900" b="0" kern="1200" dirty="0" smtClean="0">
            <a:latin typeface="Calibri" panose="020F0502020204030204" pitchFamily="34" charset="0"/>
            <a:cs typeface="Arial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900" b="0" kern="1200" dirty="0" smtClean="0">
            <a:latin typeface="Calibri" panose="020F0502020204030204" pitchFamily="34" charset="0"/>
            <a:cs typeface="Arial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b="1" kern="1200" dirty="0" smtClean="0">
            <a:latin typeface="Calibri" panose="020F0502020204030204" pitchFamily="34" charset="0"/>
            <a:cs typeface="Arial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Integración de Proyectos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Adriana Vargas Flores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14028</a:t>
          </a:r>
          <a:br>
            <a:rPr lang="es-MX" sz="600" b="0" kern="1200" dirty="0" smtClean="0">
              <a:latin typeface="Calibri" panose="020F0502020204030204" pitchFamily="34" charset="0"/>
              <a:cs typeface="Arial"/>
            </a:rPr>
          </a:br>
          <a:r>
            <a:rPr lang="es-MX" sz="900" b="0" kern="1200" dirty="0" smtClean="0">
              <a:latin typeface="Calibri" panose="020F0502020204030204" pitchFamily="34" charset="0"/>
              <a:cs typeface="Arial"/>
            </a:rPr>
            <a:t/>
          </a:r>
          <a:br>
            <a:rPr lang="es-MX" sz="900" b="0" kern="1200" dirty="0" smtClean="0">
              <a:latin typeface="Calibri" panose="020F0502020204030204" pitchFamily="34" charset="0"/>
              <a:cs typeface="Arial"/>
            </a:rPr>
          </a:br>
          <a:r>
            <a:rPr lang="es-MX" sz="900" b="0" kern="1200" dirty="0" smtClean="0">
              <a:latin typeface="Calibri" panose="020F0502020204030204" pitchFamily="34" charset="0"/>
              <a:cs typeface="Arial"/>
            </a:rPr>
            <a:t/>
          </a:r>
          <a:br>
            <a:rPr lang="es-MX" sz="900" b="0" kern="1200" dirty="0" smtClean="0">
              <a:latin typeface="Calibri" panose="020F0502020204030204" pitchFamily="34" charset="0"/>
              <a:cs typeface="Arial"/>
            </a:rPr>
          </a:br>
          <a:r>
            <a:rPr lang="es-MX" sz="900" b="0" kern="1200" dirty="0" smtClean="0">
              <a:latin typeface="Calibri" panose="020F0502020204030204" pitchFamily="34" charset="0"/>
              <a:cs typeface="Arial"/>
            </a:rPr>
            <a:t/>
          </a:r>
          <a:br>
            <a:rPr lang="es-MX" sz="900" b="0" kern="1200" dirty="0" smtClean="0">
              <a:latin typeface="Calibri" panose="020F0502020204030204" pitchFamily="34" charset="0"/>
              <a:cs typeface="Arial"/>
            </a:rPr>
          </a:br>
          <a:endParaRPr lang="es-MX" sz="900" b="0" kern="1200" dirty="0" smtClean="0">
            <a:latin typeface="Calibri" panose="020F0502020204030204" pitchFamily="34" charset="0"/>
            <a:cs typeface="Arial"/>
          </a:endParaRPr>
        </a:p>
      </dsp:txBody>
      <dsp:txXfrm>
        <a:off x="5187869" y="5723546"/>
        <a:ext cx="958307" cy="625372"/>
      </dsp:txXfrm>
    </dsp:sp>
    <dsp:sp modelId="{E033FAE6-44F6-B344-9BF3-37AEE33BC9DA}">
      <dsp:nvSpPr>
        <dsp:cNvPr id="0" name=""/>
        <dsp:cNvSpPr/>
      </dsp:nvSpPr>
      <dsp:spPr>
        <a:xfrm>
          <a:off x="6277245" y="6279298"/>
          <a:ext cx="1245043" cy="54787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Analista de Costos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Ángeles Melisa Rodríguez Salas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14025</a:t>
          </a:r>
          <a:endParaRPr lang="en-US" sz="600" b="0" kern="1200" dirty="0">
            <a:latin typeface="Calibri" panose="020F0502020204030204" pitchFamily="34" charset="0"/>
          </a:endParaRPr>
        </a:p>
      </dsp:txBody>
      <dsp:txXfrm>
        <a:off x="6277245" y="6279298"/>
        <a:ext cx="1245043" cy="547878"/>
      </dsp:txXfrm>
    </dsp:sp>
    <dsp:sp modelId="{818FB4AC-A5E7-4B95-B5E4-FEB26E2EFFF4}">
      <dsp:nvSpPr>
        <dsp:cNvPr id="0" name=""/>
        <dsp:cNvSpPr/>
      </dsp:nvSpPr>
      <dsp:spPr>
        <a:xfrm>
          <a:off x="7319529" y="4171308"/>
          <a:ext cx="1689103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Dirección de Competitividad Sectorial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(vacante)</a:t>
          </a:r>
          <a:endParaRPr lang="es-MX" sz="700" b="0" kern="1200" dirty="0">
            <a:latin typeface="Calibri" panose="020F0502020204030204" pitchFamily="34" charset="0"/>
            <a:cs typeface="Arial"/>
          </a:endParaRPr>
        </a:p>
      </dsp:txBody>
      <dsp:txXfrm>
        <a:off x="7319529" y="4171308"/>
        <a:ext cx="1689103" cy="479153"/>
      </dsp:txXfrm>
    </dsp:sp>
    <dsp:sp modelId="{5EBB9C55-7722-4C98-BE1A-DF358DFC5FD5}">
      <dsp:nvSpPr>
        <dsp:cNvPr id="0" name=""/>
        <dsp:cNvSpPr/>
      </dsp:nvSpPr>
      <dsp:spPr>
        <a:xfrm>
          <a:off x="7741805" y="4751487"/>
          <a:ext cx="958307" cy="47915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Planeación Estratégica Integral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(vacante)</a:t>
          </a:r>
          <a:endParaRPr lang="es-MX" sz="700" b="0" kern="1200" dirty="0">
            <a:latin typeface="Calibri" panose="020F0502020204030204" pitchFamily="34" charset="0"/>
            <a:cs typeface="Arial"/>
          </a:endParaRPr>
        </a:p>
      </dsp:txBody>
      <dsp:txXfrm>
        <a:off x="7741805" y="4751487"/>
        <a:ext cx="958307" cy="479153"/>
      </dsp:txXfrm>
    </dsp:sp>
    <dsp:sp modelId="{0E8047F1-D2FB-CA47-AB7D-3680C605F85F}">
      <dsp:nvSpPr>
        <dsp:cNvPr id="0" name=""/>
        <dsp:cNvSpPr/>
      </dsp:nvSpPr>
      <dsp:spPr>
        <a:xfrm>
          <a:off x="7741805" y="5331666"/>
          <a:ext cx="958307" cy="47915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Vinculación Universidad Empresa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(vacante)</a:t>
          </a:r>
          <a:endParaRPr lang="es-MX" sz="700" b="0" kern="1200" dirty="0">
            <a:latin typeface="Calibri" panose="020F0502020204030204" pitchFamily="34" charset="0"/>
            <a:cs typeface="Arial"/>
          </a:endParaRPr>
        </a:p>
      </dsp:txBody>
      <dsp:txXfrm>
        <a:off x="7741805" y="5331666"/>
        <a:ext cx="958307" cy="479153"/>
      </dsp:txXfrm>
    </dsp:sp>
    <dsp:sp modelId="{D2A1DC55-8804-4090-8D13-1F2FFC9C94BA}">
      <dsp:nvSpPr>
        <dsp:cNvPr id="0" name=""/>
        <dsp:cNvSpPr/>
      </dsp:nvSpPr>
      <dsp:spPr>
        <a:xfrm>
          <a:off x="3502465" y="1944215"/>
          <a:ext cx="1001364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Coord. Administrativa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Mariana Segovia Mota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14005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3502465" y="1944215"/>
        <a:ext cx="1001364" cy="479153"/>
      </dsp:txXfrm>
    </dsp:sp>
    <dsp:sp modelId="{CEA31A32-3DE9-CC4F-B8B7-014FE4428A3A}">
      <dsp:nvSpPr>
        <dsp:cNvPr id="0" name=""/>
        <dsp:cNvSpPr/>
      </dsp:nvSpPr>
      <dsp:spPr>
        <a:xfrm>
          <a:off x="1048310" y="2291530"/>
          <a:ext cx="958307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err="1" smtClean="0">
              <a:latin typeface="Calibri" panose="020F0502020204030204" pitchFamily="34" charset="0"/>
              <a:cs typeface="Arial"/>
            </a:rPr>
            <a:t>Aux</a:t>
          </a: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. Administrativa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Janeth Ramírez Facio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14007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1048310" y="2291530"/>
        <a:ext cx="958307" cy="479153"/>
      </dsp:txXfrm>
    </dsp:sp>
    <dsp:sp modelId="{837689AF-F66C-8447-9671-5956B96DB33D}">
      <dsp:nvSpPr>
        <dsp:cNvPr id="0" name=""/>
        <dsp:cNvSpPr/>
      </dsp:nvSpPr>
      <dsp:spPr>
        <a:xfrm>
          <a:off x="2207863" y="2291530"/>
          <a:ext cx="1032816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Contador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Santa Julia Camarillo Aguirre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14029</a:t>
          </a:r>
          <a:endParaRPr lang="es-MX" sz="600" b="1" kern="1200" dirty="0" smtClean="0">
            <a:latin typeface="Calibri" panose="020F0502020204030204" pitchFamily="34" charset="0"/>
            <a:cs typeface="Arial"/>
          </a:endParaRPr>
        </a:p>
      </dsp:txBody>
      <dsp:txXfrm>
        <a:off x="2207863" y="2291530"/>
        <a:ext cx="1032816" cy="479153"/>
      </dsp:txXfrm>
    </dsp:sp>
    <dsp:sp modelId="{E176D129-EA41-5149-BE6E-F167FAB131A1}">
      <dsp:nvSpPr>
        <dsp:cNvPr id="0" name=""/>
        <dsp:cNvSpPr/>
      </dsp:nvSpPr>
      <dsp:spPr>
        <a:xfrm>
          <a:off x="2229319" y="2838911"/>
          <a:ext cx="958307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Soporte Técnico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Víctor Manuel Gómez Reynoso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14008 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2229319" y="2838911"/>
        <a:ext cx="958307" cy="479153"/>
      </dsp:txXfrm>
    </dsp:sp>
    <dsp:sp modelId="{E5950E28-333C-1E49-8F7E-4FBC29714714}">
      <dsp:nvSpPr>
        <dsp:cNvPr id="0" name=""/>
        <dsp:cNvSpPr/>
      </dsp:nvSpPr>
      <dsp:spPr>
        <a:xfrm>
          <a:off x="1053111" y="2838911"/>
          <a:ext cx="958307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Servicio de Limpieza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Olga Lidia Delgado Ramírez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14009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1053111" y="2838911"/>
        <a:ext cx="958307" cy="479153"/>
      </dsp:txXfrm>
    </dsp:sp>
    <dsp:sp modelId="{CD755D61-DFCB-458C-9C70-84A94EF67193}">
      <dsp:nvSpPr>
        <dsp:cNvPr id="0" name=""/>
        <dsp:cNvSpPr/>
      </dsp:nvSpPr>
      <dsp:spPr>
        <a:xfrm>
          <a:off x="5086639" y="1944215"/>
          <a:ext cx="1100511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b="1" kern="1200" dirty="0" smtClean="0">
            <a:latin typeface="Calibri" panose="020F0502020204030204" pitchFamily="34" charset="0"/>
            <a:cs typeface="Arial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Coord. Jurídica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Julia de la Parra de </a:t>
          </a:r>
          <a:r>
            <a:rPr lang="es-MX" sz="700" b="0" kern="1200" dirty="0" err="1" smtClean="0">
              <a:latin typeface="Calibri" panose="020F0502020204030204" pitchFamily="34" charset="0"/>
              <a:cs typeface="Arial"/>
            </a:rPr>
            <a:t>Juambelz</a:t>
          </a:r>
          <a:endParaRPr lang="es-MX" sz="700" b="0" kern="1200" dirty="0" smtClean="0">
            <a:latin typeface="Calibri" panose="020F0502020204030204" pitchFamily="34" charset="0"/>
            <a:cs typeface="Arial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14027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b="0" kern="1200" dirty="0">
            <a:latin typeface="Calibri" panose="020F0502020204030204" pitchFamily="34" charset="0"/>
            <a:cs typeface="Arial"/>
          </a:endParaRPr>
        </a:p>
      </dsp:txBody>
      <dsp:txXfrm>
        <a:off x="5086639" y="1944215"/>
        <a:ext cx="1100511" cy="479153"/>
      </dsp:txXfrm>
    </dsp:sp>
    <dsp:sp modelId="{99A713BD-7C54-4D74-B608-AD360A7BF928}">
      <dsp:nvSpPr>
        <dsp:cNvPr id="0" name=""/>
        <dsp:cNvSpPr/>
      </dsp:nvSpPr>
      <dsp:spPr>
        <a:xfrm>
          <a:off x="5086639" y="3312367"/>
          <a:ext cx="1075163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Asistente de Presidencia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Natalia Zavala López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14003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5086639" y="3312367"/>
        <a:ext cx="1075163" cy="479153"/>
      </dsp:txXfrm>
    </dsp:sp>
    <dsp:sp modelId="{56CEC60A-FFEA-425C-B121-8ED88AD1C64A}">
      <dsp:nvSpPr>
        <dsp:cNvPr id="0" name=""/>
        <dsp:cNvSpPr/>
      </dsp:nvSpPr>
      <dsp:spPr>
        <a:xfrm>
          <a:off x="3430453" y="3312367"/>
          <a:ext cx="1123443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  <a:cs typeface="Arial"/>
            </a:rPr>
            <a:t>Asistente de Direcciones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  <a:cs typeface="Arial"/>
            </a:rPr>
            <a:t>Felipe de Jesús Medina Delgado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14004</a:t>
          </a:r>
          <a:endParaRPr lang="es-MX" sz="600" b="0" kern="1200" dirty="0">
            <a:latin typeface="Calibri" panose="020F0502020204030204" pitchFamily="34" charset="0"/>
            <a:cs typeface="Arial"/>
          </a:endParaRPr>
        </a:p>
      </dsp:txBody>
      <dsp:txXfrm>
        <a:off x="3430453" y="3312367"/>
        <a:ext cx="1123443" cy="479153"/>
      </dsp:txXfrm>
    </dsp:sp>
    <dsp:sp modelId="{78AF3EBC-8A4A-E94F-A8C9-29E953BB2E59}">
      <dsp:nvSpPr>
        <dsp:cNvPr id="0" name=""/>
        <dsp:cNvSpPr/>
      </dsp:nvSpPr>
      <dsp:spPr>
        <a:xfrm>
          <a:off x="5086639" y="2664297"/>
          <a:ext cx="1100530" cy="4791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1" kern="1200" dirty="0" smtClean="0">
              <a:latin typeface="Calibri" panose="020F0502020204030204" pitchFamily="34" charset="0"/>
            </a:rPr>
            <a:t>Secretario Técnico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700" b="0" kern="1200" dirty="0" smtClean="0">
              <a:latin typeface="Calibri" panose="020F0502020204030204" pitchFamily="34" charset="0"/>
            </a:rPr>
            <a:t>Miriam Anahí Castillo Díaz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00" b="0" kern="1200" dirty="0" smtClean="0">
              <a:latin typeface="Calibri" panose="020F0502020204030204" pitchFamily="34" charset="0"/>
              <a:cs typeface="Arial"/>
            </a:rPr>
            <a:t>No. empleado: </a:t>
          </a:r>
          <a:r>
            <a:rPr lang="es-MX" sz="600" b="0" kern="1200" dirty="0" smtClean="0">
              <a:latin typeface="Calibri" panose="020F0502020204030204" pitchFamily="34" charset="0"/>
            </a:rPr>
            <a:t>14002</a:t>
          </a:r>
          <a:endParaRPr lang="es-MX" sz="600" b="0" kern="1200" dirty="0">
            <a:latin typeface="Calibri" panose="020F0502020204030204" pitchFamily="34" charset="0"/>
          </a:endParaRPr>
        </a:p>
      </dsp:txBody>
      <dsp:txXfrm>
        <a:off x="5086639" y="2664297"/>
        <a:ext cx="1100530" cy="479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altLang="es-MX" noProof="0" smtClean="0">
                <a:sym typeface="Avenir Roman" charset="0"/>
              </a:rPr>
              <a:t>Click to edit Master text styles</a:t>
            </a:r>
          </a:p>
          <a:p>
            <a:pPr lvl="1"/>
            <a:r>
              <a:rPr lang="es-MX" altLang="es-MX" noProof="0" smtClean="0">
                <a:sym typeface="Avenir Roman" charset="0"/>
              </a:rPr>
              <a:t>Second level</a:t>
            </a:r>
          </a:p>
          <a:p>
            <a:pPr lvl="2"/>
            <a:r>
              <a:rPr lang="es-MX" altLang="es-MX" noProof="0" smtClean="0">
                <a:sym typeface="Avenir Roman" charset="0"/>
              </a:rPr>
              <a:t>Third level</a:t>
            </a:r>
          </a:p>
          <a:p>
            <a:pPr lvl="3"/>
            <a:r>
              <a:rPr lang="es-MX" altLang="es-MX" noProof="0" smtClean="0">
                <a:sym typeface="Avenir Roman" charset="0"/>
              </a:rPr>
              <a:t>Fourth level</a:t>
            </a:r>
          </a:p>
          <a:p>
            <a:pPr lvl="4"/>
            <a:r>
              <a:rPr lang="es-MX" altLang="es-MX" noProof="0" smtClean="0">
                <a:sym typeface="Avenir Roman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0746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20342" rtl="0" eaLnBrk="0" fontAlgn="base" hangingPunct="0">
      <a:lnSpc>
        <a:spcPct val="125000"/>
      </a:lnSpc>
      <a:spcBef>
        <a:spcPct val="0"/>
      </a:spcBef>
      <a:spcAft>
        <a:spcPct val="0"/>
      </a:spcAft>
      <a:defRPr sz="17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1pPr>
    <a:lvl2pPr marL="159613" algn="l" defTabSz="320342" rtl="0" eaLnBrk="0" fontAlgn="base" hangingPunct="0">
      <a:lnSpc>
        <a:spcPct val="125000"/>
      </a:lnSpc>
      <a:spcBef>
        <a:spcPct val="0"/>
      </a:spcBef>
      <a:spcAft>
        <a:spcPct val="0"/>
      </a:spcAft>
      <a:defRPr sz="17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2pPr>
    <a:lvl3pPr marL="320342" algn="l" defTabSz="320342" rtl="0" eaLnBrk="0" fontAlgn="base" hangingPunct="0">
      <a:lnSpc>
        <a:spcPct val="125000"/>
      </a:lnSpc>
      <a:spcBef>
        <a:spcPct val="0"/>
      </a:spcBef>
      <a:spcAft>
        <a:spcPct val="0"/>
      </a:spcAft>
      <a:defRPr sz="17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3pPr>
    <a:lvl4pPr marL="481070" algn="l" defTabSz="320342" rtl="0" eaLnBrk="0" fontAlgn="base" hangingPunct="0">
      <a:lnSpc>
        <a:spcPct val="125000"/>
      </a:lnSpc>
      <a:spcBef>
        <a:spcPct val="0"/>
      </a:spcBef>
      <a:spcAft>
        <a:spcPct val="0"/>
      </a:spcAft>
      <a:defRPr sz="17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4pPr>
    <a:lvl5pPr marL="641799" algn="l" defTabSz="320342" rtl="0" eaLnBrk="0" fontAlgn="base" hangingPunct="0">
      <a:lnSpc>
        <a:spcPct val="125000"/>
      </a:lnSpc>
      <a:spcBef>
        <a:spcPct val="0"/>
      </a:spcBef>
      <a:spcAft>
        <a:spcPct val="0"/>
      </a:spcAft>
      <a:defRPr sz="17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5pPr>
    <a:lvl6pPr marL="1607041" algn="l" defTabSz="64281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28447" algn="l" defTabSz="64281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49856" algn="l" defTabSz="64281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71264" algn="l" defTabSz="64281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926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445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43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909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591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6022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891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1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05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16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065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1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2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2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7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92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197843"/>
              </p:ext>
            </p:extLst>
          </p:nvPr>
        </p:nvGraphicFramePr>
        <p:xfrm>
          <a:off x="125350" y="-243408"/>
          <a:ext cx="9010568" cy="9265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Picture 1" descr="HD:Users:Cabeko:Dropbox:ESTOESELIMPLAN:Logotipos:IMPLAN OK_2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430" y="116632"/>
            <a:ext cx="2932179" cy="8569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/>
          <p:cNvSpPr txBox="1"/>
          <p:nvPr/>
        </p:nvSpPr>
        <p:spPr>
          <a:xfrm>
            <a:off x="-638345" y="908720"/>
            <a:ext cx="447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 Condensed Extra Bold" panose="020B0803020202020204" pitchFamily="34" charset="0"/>
              </a:rPr>
              <a:t>Estructura Orgánica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  <a:latin typeface="Tw Cen MT Condensed Extra Bold" panose="020B08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0476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Personalizado 7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CC0099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4F4F4F"/>
      </a:dk2>
      <a:lt2>
        <a:srgbClr val="BFBFBF"/>
      </a:lt2>
      <a:accent1>
        <a:srgbClr val="1B6BBC"/>
      </a:accent1>
      <a:accent2>
        <a:srgbClr val="42AAC9"/>
      </a:accent2>
      <a:accent3>
        <a:srgbClr val="FFFFFF"/>
      </a:accent3>
      <a:accent4>
        <a:srgbClr val="000000"/>
      </a:accent4>
      <a:accent5>
        <a:srgbClr val="ABBADA"/>
      </a:accent5>
      <a:accent6>
        <a:srgbClr val="3B9AB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1687</TotalTime>
  <Words>329</Words>
  <Application>Microsoft Office PowerPoint</Application>
  <PresentationFormat>Carta (216 x 279 mm)</PresentationFormat>
  <Paragraphs>89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Avenir Light</vt:lpstr>
      <vt:lpstr>Avenir Roman</vt:lpstr>
      <vt:lpstr>Calibri</vt:lpstr>
      <vt:lpstr>Trebuchet MS</vt:lpstr>
      <vt:lpstr>Tw Cen MT Condensed Extra Bold</vt:lpstr>
      <vt:lpstr>Wingdings 3</vt:lpstr>
      <vt:lpstr>Faceta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PERFILES DIRECTORES</dc:title>
  <dc:creator>Samantha Chavarría</dc:creator>
  <cp:lastModifiedBy>Windows User</cp:lastModifiedBy>
  <cp:revision>166</cp:revision>
  <cp:lastPrinted>2014-02-24T05:22:38Z</cp:lastPrinted>
  <dcterms:modified xsi:type="dcterms:W3CDTF">2015-09-29T20:20:31Z</dcterms:modified>
</cp:coreProperties>
</file>