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822" y="330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213-D9D9-430E-A4AE-7F5613F4C496}" type="datetimeFigureOut">
              <a:rPr lang="es-MX" smtClean="0"/>
              <a:pPr/>
              <a:t>03/04/2018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0C00-96B0-4136-8C51-5621EF957D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6505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213-D9D9-430E-A4AE-7F5613F4C496}" type="datetimeFigureOut">
              <a:rPr lang="es-MX" smtClean="0"/>
              <a:pPr/>
              <a:t>03/04/2018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0C00-96B0-4136-8C51-5621EF957D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7831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213-D9D9-430E-A4AE-7F5613F4C496}" type="datetimeFigureOut">
              <a:rPr lang="es-MX" smtClean="0"/>
              <a:pPr/>
              <a:t>03/04/2018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0C00-96B0-4136-8C51-5621EF957D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8363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213-D9D9-430E-A4AE-7F5613F4C496}" type="datetimeFigureOut">
              <a:rPr lang="es-MX" smtClean="0"/>
              <a:pPr/>
              <a:t>03/04/2018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0C00-96B0-4136-8C51-5621EF957D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1329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213-D9D9-430E-A4AE-7F5613F4C496}" type="datetimeFigureOut">
              <a:rPr lang="es-MX" smtClean="0"/>
              <a:pPr/>
              <a:t>03/04/2018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0C00-96B0-4136-8C51-5621EF957D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7406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213-D9D9-430E-A4AE-7F5613F4C496}" type="datetimeFigureOut">
              <a:rPr lang="es-MX" smtClean="0"/>
              <a:pPr/>
              <a:t>03/04/2018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0C00-96B0-4136-8C51-5621EF957D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2331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213-D9D9-430E-A4AE-7F5613F4C496}" type="datetimeFigureOut">
              <a:rPr lang="es-MX" smtClean="0"/>
              <a:pPr/>
              <a:t>03/04/2018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0C00-96B0-4136-8C51-5621EF957D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8253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213-D9D9-430E-A4AE-7F5613F4C496}" type="datetimeFigureOut">
              <a:rPr lang="es-MX" smtClean="0"/>
              <a:pPr/>
              <a:t>03/04/2018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0C00-96B0-4136-8C51-5621EF957D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0092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213-D9D9-430E-A4AE-7F5613F4C496}" type="datetimeFigureOut">
              <a:rPr lang="es-MX" smtClean="0"/>
              <a:pPr/>
              <a:t>03/04/2018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0C00-96B0-4136-8C51-5621EF957D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9874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213-D9D9-430E-A4AE-7F5613F4C496}" type="datetimeFigureOut">
              <a:rPr lang="es-MX" smtClean="0"/>
              <a:pPr/>
              <a:t>03/04/2018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0C00-96B0-4136-8C51-5621EF957D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1153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9213-D9D9-430E-A4AE-7F5613F4C496}" type="datetimeFigureOut">
              <a:rPr lang="es-MX" smtClean="0"/>
              <a:pPr/>
              <a:t>03/04/2018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0C00-96B0-4136-8C51-5621EF957D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2749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D9213-D9D9-430E-A4AE-7F5613F4C496}" type="datetimeFigureOut">
              <a:rPr lang="es-MX" smtClean="0"/>
              <a:pPr/>
              <a:t>03/04/2018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50C00-96B0-4136-8C51-5621EF957D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1498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i.org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i.org.mx:8282/ipo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ai.org.mx:8282/ip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Rectángulo"/>
          <p:cNvSpPr/>
          <p:nvPr/>
        </p:nvSpPr>
        <p:spPr>
          <a:xfrm>
            <a:off x="368300" y="294386"/>
            <a:ext cx="6858000" cy="656590"/>
          </a:xfrm>
          <a:prstGeom prst="rect">
            <a:avLst/>
          </a:prstGeom>
          <a:noFill/>
        </p:spPr>
        <p:txBody>
          <a:bodyPr wrap="square" lIns="162560" tIns="81280" rIns="162560" bIns="812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SINDICATO UNICO DE EMPLEADOS Y TRABAJADORES AL</a:t>
            </a:r>
          </a:p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SERVICIO DEL R. AYUNTAMIENTO DE TORREON</a:t>
            </a:r>
            <a:endParaRPr lang="es-ES" sz="1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8 Subtítulo"/>
          <p:cNvSpPr txBox="1">
            <a:spLocks/>
          </p:cNvSpPr>
          <p:nvPr/>
        </p:nvSpPr>
        <p:spPr>
          <a:xfrm>
            <a:off x="-75021" y="1450663"/>
            <a:ext cx="6923424" cy="1289484"/>
          </a:xfrm>
          <a:prstGeom prst="rect">
            <a:avLst/>
          </a:prstGeom>
        </p:spPr>
        <p:txBody>
          <a:bodyPr vert="horz" lIns="162560" tIns="81280" rIns="162560" bIns="8128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De acuerdo en el estipulado en el </a:t>
            </a:r>
            <a:r>
              <a:rPr lang="es-MX" sz="2000" b="1" dirty="0"/>
              <a:t>Artículo 18 </a:t>
            </a:r>
            <a:r>
              <a:rPr lang="es-MX" sz="2000" dirty="0"/>
              <a:t>Capítulo Tercero de la Ley de Acceso a la Información Pública y Protección de Datos Personales para el Estado de Coahuila, se pone  a su disposición los siguientes vínculos de las páginas web oficiales utilizadas para la difusión de información pública por parte de la </a:t>
            </a:r>
            <a:r>
              <a:rPr lang="es-MX" sz="2000" b="1" dirty="0"/>
              <a:t>Unidad de Atención </a:t>
            </a:r>
            <a:r>
              <a:rPr lang="es-MX" sz="2000" b="1" dirty="0" smtClean="0"/>
              <a:t>del Sindicato Único de Empleados y Trabajadores al servicio del R. Ayuntamiento de Torreón</a:t>
            </a:r>
            <a:endParaRPr lang="es-MX" sz="2000" b="1" dirty="0"/>
          </a:p>
        </p:txBody>
      </p:sp>
      <p:sp>
        <p:nvSpPr>
          <p:cNvPr id="13" name="14 CuadroTexto"/>
          <p:cNvSpPr txBox="1"/>
          <p:nvPr/>
        </p:nvSpPr>
        <p:spPr>
          <a:xfrm>
            <a:off x="8608020" y="5570472"/>
            <a:ext cx="3045321" cy="475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89" dirty="0"/>
              <a:t>Seleccionar Sindicatos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 cstate="print"/>
          <a:srcRect l="22011" t="11911" r="23376" b="4996"/>
          <a:stretch/>
        </p:blipFill>
        <p:spPr>
          <a:xfrm>
            <a:off x="1380859" y="3468434"/>
            <a:ext cx="4229687" cy="3618166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127308" y="2647814"/>
            <a:ext cx="2518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hlinkClick r:id="rId3"/>
              </a:rPr>
              <a:t>http://www.icai.org.mx/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650" y="100424"/>
            <a:ext cx="702600" cy="1044811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90550" y="7353222"/>
            <a:ext cx="336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DAR CLICK A SUJETOS OBLIGADOS</a:t>
            </a:r>
            <a:endParaRPr lang="es-MX" dirty="0"/>
          </a:p>
        </p:txBody>
      </p:sp>
      <p:sp>
        <p:nvSpPr>
          <p:cNvPr id="21" name="Flecha derecha 20"/>
          <p:cNvSpPr/>
          <p:nvPr/>
        </p:nvSpPr>
        <p:spPr>
          <a:xfrm rot="19009121">
            <a:off x="2608922" y="6725501"/>
            <a:ext cx="128905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062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797" y="2518865"/>
            <a:ext cx="5916405" cy="3912765"/>
          </a:xfrm>
          <a:prstGeom prst="rect">
            <a:avLst/>
          </a:prstGeom>
        </p:spPr>
      </p:pic>
      <p:sp>
        <p:nvSpPr>
          <p:cNvPr id="5" name="10 Rectángulo"/>
          <p:cNvSpPr/>
          <p:nvPr/>
        </p:nvSpPr>
        <p:spPr>
          <a:xfrm>
            <a:off x="-1357820" y="1744513"/>
            <a:ext cx="9345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Vínculo: </a:t>
            </a:r>
            <a:r>
              <a:rPr lang="es-MX" dirty="0">
                <a:hlinkClick r:id="rId3"/>
              </a:rPr>
              <a:t>http://www.icai.org.mx:8282/ipo/</a:t>
            </a:r>
            <a:endParaRPr lang="es-MX" dirty="0"/>
          </a:p>
        </p:txBody>
      </p:sp>
      <p:sp>
        <p:nvSpPr>
          <p:cNvPr id="6" name="1 Rectángulo"/>
          <p:cNvSpPr/>
          <p:nvPr/>
        </p:nvSpPr>
        <p:spPr>
          <a:xfrm>
            <a:off x="368300" y="294386"/>
            <a:ext cx="6858000" cy="656590"/>
          </a:xfrm>
          <a:prstGeom prst="rect">
            <a:avLst/>
          </a:prstGeom>
          <a:noFill/>
        </p:spPr>
        <p:txBody>
          <a:bodyPr wrap="square" lIns="162560" tIns="81280" rIns="162560" bIns="812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SINDICATO UNICO DE EMPLEADOS Y TRABAJADORES AL</a:t>
            </a:r>
          </a:p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SERVICIO DEL R. AYUNTAMIENTO DE TORREON</a:t>
            </a:r>
            <a:endParaRPr lang="es-ES" sz="1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650" y="100424"/>
            <a:ext cx="702600" cy="1044811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 rot="19009121">
            <a:off x="4405971" y="6033352"/>
            <a:ext cx="128905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2559050" y="6661073"/>
            <a:ext cx="251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DAR CLICK A SINDICATOS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1172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4572" t="4722" r="20845" b="4799"/>
          <a:stretch/>
        </p:blipFill>
        <p:spPr>
          <a:xfrm>
            <a:off x="787888" y="3428923"/>
            <a:ext cx="4933950" cy="3886200"/>
          </a:xfrm>
          <a:prstGeom prst="rect">
            <a:avLst/>
          </a:prstGeom>
        </p:spPr>
      </p:pic>
      <p:sp>
        <p:nvSpPr>
          <p:cNvPr id="7" name="1 Rectángulo"/>
          <p:cNvSpPr/>
          <p:nvPr/>
        </p:nvSpPr>
        <p:spPr>
          <a:xfrm>
            <a:off x="368300" y="294386"/>
            <a:ext cx="6858000" cy="656590"/>
          </a:xfrm>
          <a:prstGeom prst="rect">
            <a:avLst/>
          </a:prstGeom>
          <a:noFill/>
        </p:spPr>
        <p:txBody>
          <a:bodyPr wrap="square" lIns="162560" tIns="81280" rIns="162560" bIns="812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SINDICATO UNICO DE EMPLEADOS Y TRABAJADORES AL</a:t>
            </a:r>
          </a:p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SERVICIO DEL R. AYUNTAMIENTO DE TORREON</a:t>
            </a:r>
            <a:endParaRPr lang="es-ES" sz="1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650" y="100424"/>
            <a:ext cx="702600" cy="104481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02607" y="2012434"/>
            <a:ext cx="430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Vinculo : </a:t>
            </a:r>
            <a:r>
              <a:rPr lang="es-MX" dirty="0" smtClean="0">
                <a:hlinkClick r:id="rId4"/>
              </a:rPr>
              <a:t>http://www.icai.org.mx:8282/ipo/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Flecha derecha 9"/>
          <p:cNvSpPr/>
          <p:nvPr/>
        </p:nvSpPr>
        <p:spPr>
          <a:xfrm rot="17126105">
            <a:off x="2482473" y="6539050"/>
            <a:ext cx="2398368" cy="223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1309639" y="7847455"/>
            <a:ext cx="466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DAR CLICK A INFORMACION PUBLICA DE OFICIO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0112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r="667" b="4941"/>
          <a:stretch/>
        </p:blipFill>
        <p:spPr>
          <a:xfrm>
            <a:off x="22860" y="2026909"/>
            <a:ext cx="6812280" cy="3665231"/>
          </a:xfrm>
          <a:prstGeom prst="rect">
            <a:avLst/>
          </a:prstGeom>
        </p:spPr>
      </p:pic>
      <p:sp>
        <p:nvSpPr>
          <p:cNvPr id="3" name="1 Rectángulo"/>
          <p:cNvSpPr/>
          <p:nvPr/>
        </p:nvSpPr>
        <p:spPr>
          <a:xfrm>
            <a:off x="368300" y="294386"/>
            <a:ext cx="6858000" cy="656590"/>
          </a:xfrm>
          <a:prstGeom prst="rect">
            <a:avLst/>
          </a:prstGeom>
          <a:noFill/>
        </p:spPr>
        <p:txBody>
          <a:bodyPr wrap="square" lIns="162560" tIns="81280" rIns="162560" bIns="812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SINDICATO UNICO DE EMPLEADOS Y TRABAJADORES AL</a:t>
            </a:r>
          </a:p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SERVICIO DEL R. AYUNTAMIENTO DE TORREON</a:t>
            </a:r>
            <a:endParaRPr lang="es-ES" sz="1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650" y="100424"/>
            <a:ext cx="702600" cy="1044811"/>
          </a:xfrm>
          <a:prstGeom prst="rect">
            <a:avLst/>
          </a:prstGeom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54650" y="6768073"/>
            <a:ext cx="4768879" cy="105611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altLang="es-MX" sz="1400" b="1" dirty="0" smtClean="0">
                <a:latin typeface="Arial Narrow" pitchFamily="34" charset="0"/>
              </a:rPr>
              <a:t>Responsable:</a:t>
            </a:r>
          </a:p>
          <a:p>
            <a:pPr algn="just"/>
            <a:r>
              <a:rPr lang="es-MX" altLang="es-MX" sz="1400" b="1" dirty="0" smtClean="0">
                <a:latin typeface="Arial Narrow" pitchFamily="34" charset="0"/>
              </a:rPr>
              <a:t>Juan Carlos Mauricio Serna</a:t>
            </a:r>
          </a:p>
          <a:p>
            <a:pPr algn="just"/>
            <a:r>
              <a:rPr lang="es-MX" altLang="es-MX" sz="1400" b="1" dirty="0" smtClean="0">
                <a:latin typeface="Arial Narrow" pitchFamily="34" charset="0"/>
              </a:rPr>
              <a:t>Titular de la Unidad de Atención de Transparencia  </a:t>
            </a:r>
          </a:p>
        </p:txBody>
      </p:sp>
      <p:sp>
        <p:nvSpPr>
          <p:cNvPr id="6" name="7 CuadroTexto"/>
          <p:cNvSpPr txBox="1"/>
          <p:nvPr/>
        </p:nvSpPr>
        <p:spPr>
          <a:xfrm>
            <a:off x="505950" y="8228404"/>
            <a:ext cx="607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s-MX" sz="1200" b="1" dirty="0" smtClean="0">
                <a:latin typeface="Arial Narrow" pitchFamily="34" charset="0"/>
              </a:rPr>
              <a:t>Esta información se publica una vez por año y solo es actualizada cada que exista un cambio, de acuerdo al calendario de la IPO, publicado y aprobado.</a:t>
            </a:r>
            <a:endParaRPr lang="es-MX" sz="1400" dirty="0">
              <a:latin typeface="Arial Narrow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54426" y="8728948"/>
            <a:ext cx="200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Arial Narrow" pitchFamily="34" charset="0"/>
              </a:rPr>
              <a:t>Actualización al 03 de Abril 2018</a:t>
            </a:r>
            <a:endParaRPr lang="es-MX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213</Words>
  <Application>Microsoft Office PowerPoint</Application>
  <PresentationFormat>Carta (216 x 279 mm)</PresentationFormat>
  <Paragraphs>21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1.- Vinculo de transparencia</dc:title>
  <dc:creator>juan mauricio</dc:creator>
  <cp:lastModifiedBy>Equipo1</cp:lastModifiedBy>
  <cp:revision>8</cp:revision>
  <dcterms:created xsi:type="dcterms:W3CDTF">2018-03-15T20:02:06Z</dcterms:created>
  <dcterms:modified xsi:type="dcterms:W3CDTF">2018-04-03T22:49:56Z</dcterms:modified>
</cp:coreProperties>
</file>