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6" d="100"/>
          <a:sy n="116" d="100"/>
        </p:scale>
        <p:origin x="44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06/10/23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06/10/23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06/10/23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06/10/23</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704303" y="1221869"/>
            <a:ext cx="8783391" cy="2677656"/>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la Ley General de los Partidos Políticos, no permite a los partidos políticos llevar a cabo actividades referentes a subsidios, estímulos o apoyos. </a:t>
            </a:r>
          </a:p>
        </p:txBody>
      </p:sp>
      <p:sp>
        <p:nvSpPr>
          <p:cNvPr id="2" name="CuadroTexto 1">
            <a:extLst>
              <a:ext uri="{FF2B5EF4-FFF2-40B4-BE49-F238E27FC236}">
                <a16:creationId xmlns:a16="http://schemas.microsoft.com/office/drawing/2014/main" id="{FD08568B-7063-FEFD-BC4E-86F3451501DC}"/>
              </a:ext>
            </a:extLst>
          </p:cNvPr>
          <p:cNvSpPr txBox="1"/>
          <p:nvPr/>
        </p:nvSpPr>
        <p:spPr>
          <a:xfrm>
            <a:off x="231251" y="4870523"/>
            <a:ext cx="4987520" cy="1754326"/>
          </a:xfrm>
          <a:prstGeom prst="rect">
            <a:avLst/>
          </a:prstGeom>
          <a:noFill/>
        </p:spPr>
        <p:txBody>
          <a:bodyPr wrap="square" rtlCol="0">
            <a:spAutoFit/>
          </a:bodyPr>
          <a:lstStyle/>
          <a:p>
            <a:r>
              <a:rPr lang="es-MX" dirty="0"/>
              <a:t>Fecha de actualización: 05/10/2023</a:t>
            </a:r>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76</Words>
  <Application>Microsoft Macintosh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Microsoft Office User</cp:lastModifiedBy>
  <cp:revision>35</cp:revision>
  <dcterms:created xsi:type="dcterms:W3CDTF">2017-05-05T23:04:10Z</dcterms:created>
  <dcterms:modified xsi:type="dcterms:W3CDTF">2023-10-06T18:34:39Z</dcterms:modified>
  <cp:contentStatus/>
</cp:coreProperties>
</file>