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16/01/2025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334852" y="413956"/>
            <a:ext cx="114621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1050" dirty="0"/>
          </a:p>
          <a:p>
            <a:pPr algn="ctr"/>
            <a:r>
              <a:rPr lang="es-MX" sz="2800" dirty="0"/>
              <a:t>*En Unidad Democrática de Coahuila por el momento no se cuenta con archivos reservados.</a:t>
            </a:r>
          </a:p>
          <a:p>
            <a:pPr algn="ctr"/>
            <a:endParaRPr lang="es-MX" sz="2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81596D7-72B6-3E0B-0421-64F82E14784D}"/>
              </a:ext>
            </a:extLst>
          </p:cNvPr>
          <p:cNvSpPr txBox="1"/>
          <p:nvPr/>
        </p:nvSpPr>
        <p:spPr>
          <a:xfrm>
            <a:off x="231251" y="4870523"/>
            <a:ext cx="498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</a:t>
            </a:r>
            <a:r>
              <a:rPr lang="es-MX"/>
              <a:t>: 07/01/2025</a:t>
            </a:r>
            <a:endParaRPr lang="es-MX" dirty="0"/>
          </a:p>
          <a:p>
            <a:r>
              <a:rPr lang="es-MX" dirty="0"/>
              <a:t>Responsable de Información : Eduardo Hernandez </a:t>
            </a:r>
          </a:p>
          <a:p>
            <a:r>
              <a:rPr lang="es-MX" dirty="0"/>
              <a:t>Responsable de la Unidad: Rudy Nieto 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Admin</cp:lastModifiedBy>
  <cp:revision>36</cp:revision>
  <dcterms:created xsi:type="dcterms:W3CDTF">2017-05-05T23:04:10Z</dcterms:created>
  <dcterms:modified xsi:type="dcterms:W3CDTF">2025-01-16T16:57:30Z</dcterms:modified>
  <cp:contentStatus/>
</cp:coreProperties>
</file>