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389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442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842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741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78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334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353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9949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726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7763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300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39B5C-29BB-4C6C-996B-F23F954E8B52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FF838-534D-4F81-8768-512683C861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3496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82151" cy="685800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2867696" y="545551"/>
            <a:ext cx="6096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sz="105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s-MX" sz="10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es-MX" sz="2800" dirty="0"/>
          </a:p>
        </p:txBody>
      </p:sp>
      <p:sp>
        <p:nvSpPr>
          <p:cNvPr id="2" name="Rectángulo 1"/>
          <p:cNvSpPr/>
          <p:nvPr/>
        </p:nvSpPr>
        <p:spPr>
          <a:xfrm>
            <a:off x="334852" y="413956"/>
            <a:ext cx="1146219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105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s-MX" sz="1050" dirty="0"/>
          </a:p>
          <a:p>
            <a:pPr algn="ctr"/>
            <a:r>
              <a:rPr lang="es-MX" sz="2800" dirty="0"/>
              <a:t>*En Unidad Democrática de Coahuila por el momento no se cuenta con archivos reservados.</a:t>
            </a:r>
          </a:p>
          <a:p>
            <a:pPr algn="ctr"/>
            <a:endParaRPr lang="es-MX" sz="28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81596D7-72B6-3E0B-0421-64F82E14784D}"/>
              </a:ext>
            </a:extLst>
          </p:cNvPr>
          <p:cNvSpPr txBox="1"/>
          <p:nvPr/>
        </p:nvSpPr>
        <p:spPr>
          <a:xfrm>
            <a:off x="231251" y="4870523"/>
            <a:ext cx="49875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Fecha de actualización</a:t>
            </a:r>
            <a:r>
              <a:rPr lang="es-MX"/>
              <a:t>: 07/01/2025</a:t>
            </a:r>
            <a:endParaRPr lang="es-MX" dirty="0"/>
          </a:p>
          <a:p>
            <a:r>
              <a:rPr lang="es-MX" dirty="0"/>
              <a:t>Responsable de Información : Eduardo Hernandez </a:t>
            </a:r>
          </a:p>
          <a:p>
            <a:r>
              <a:rPr lang="es-MX" dirty="0"/>
              <a:t>Responsable de la Unidad: Rudy Nieto  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023453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35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usuario2</dc:creator>
  <cp:lastModifiedBy>Admin</cp:lastModifiedBy>
  <cp:revision>36</cp:revision>
  <dcterms:created xsi:type="dcterms:W3CDTF">2017-05-05T23:04:10Z</dcterms:created>
  <dcterms:modified xsi:type="dcterms:W3CDTF">2025-01-16T16:57:30Z</dcterms:modified>
  <cp:contentStatus/>
</cp:coreProperties>
</file>