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09/01/2017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80189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09/01/2017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6477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09/01/2017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3330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09/01/2017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3248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09/01/2017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1075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09/01/2017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79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09/01/2017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951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09/01/2017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39034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09/01/2017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6205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09/01/2017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0654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09/01/2017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244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09/01/2017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3460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09/01/2017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3951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09/01/2017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07584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09/01/2017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6374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09/01/2017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31706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9A8CD-CC80-4E5B-A654-773598AAF7F1}" type="datetimeFigureOut">
              <a:rPr lang="es-MX" smtClean="0"/>
              <a:t>09/01/2017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408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552" y="360928"/>
            <a:ext cx="1823670" cy="134028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174047" y="514152"/>
            <a:ext cx="62216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 smtClean="0"/>
              <a:t>ART. 21 FRACCIÓN XXVII </a:t>
            </a:r>
            <a:r>
              <a:rPr lang="es-MX" dirty="0" smtClean="0"/>
              <a:t>LEY DE ACCESO A LA INFORMACIÓN Y PROTECCIÓN DE DATOS PERSONALES PARA EL ESTADO DE COAHUILA DE ZARAGOZA </a:t>
            </a:r>
            <a:endParaRPr lang="es-MX" dirty="0"/>
          </a:p>
        </p:txBody>
      </p:sp>
      <p:sp>
        <p:nvSpPr>
          <p:cNvPr id="6" name="CuadroTexto 5"/>
          <p:cNvSpPr txBox="1"/>
          <p:nvPr/>
        </p:nvSpPr>
        <p:spPr>
          <a:xfrm>
            <a:off x="938252" y="2370984"/>
            <a:ext cx="84574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MX" sz="2800" dirty="0" smtClean="0"/>
              <a:t>La Comisión Ejecutiva Estatal de Atención a Víctimas, al día de hoy no ha celebrado ninguna auditoria, en cuanto se realice alguna, será publicada en este rubro la información correspondiente.</a:t>
            </a:r>
            <a:endParaRPr lang="es-MX" sz="2800" dirty="0"/>
          </a:p>
        </p:txBody>
      </p:sp>
      <p:sp>
        <p:nvSpPr>
          <p:cNvPr id="7" name="Rectángulo 6"/>
          <p:cNvSpPr/>
          <p:nvPr/>
        </p:nvSpPr>
        <p:spPr>
          <a:xfrm>
            <a:off x="180436" y="5694990"/>
            <a:ext cx="5365932" cy="83099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Fecha de actualización y/o validación:</a:t>
            </a:r>
            <a:r>
              <a:rPr lang="es-MX" sz="12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s-MX" sz="1200" b="1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09</a:t>
            </a:r>
            <a:r>
              <a:rPr lang="es-MX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s-MX" sz="1200" b="1">
                <a:solidFill>
                  <a:schemeClr val="tx1">
                    <a:lumMod val="50000"/>
                    <a:lumOff val="50000"/>
                  </a:schemeClr>
                </a:solidFill>
              </a:rPr>
              <a:t>de </a:t>
            </a:r>
            <a:r>
              <a:rPr lang="es-MX" sz="1200" b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enero</a:t>
            </a:r>
            <a:r>
              <a:rPr lang="es-MX" sz="1200" b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s-MX" sz="1200" b="1">
                <a:solidFill>
                  <a:schemeClr val="tx1">
                    <a:lumMod val="50000"/>
                    <a:lumOff val="50000"/>
                  </a:schemeClr>
                </a:solidFill>
              </a:rPr>
              <a:t>de </a:t>
            </a:r>
            <a:r>
              <a:rPr lang="es-MX" sz="1200" b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2017</a:t>
            </a:r>
            <a:endParaRPr lang="es-MX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Servidor público  responsable de generar la información</a:t>
            </a:r>
            <a:r>
              <a:rPr lang="es-MX" sz="1200" dirty="0">
                <a:solidFill>
                  <a:schemeClr val="bg1">
                    <a:lumMod val="50000"/>
                  </a:schemeClr>
                </a:solidFill>
              </a:rPr>
              <a:t>: </a:t>
            </a:r>
          </a:p>
          <a:p>
            <a:r>
              <a:rPr lang="es-MX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Juan Bernardo </a:t>
            </a:r>
            <a:r>
              <a:rPr lang="es-MX" sz="12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Rumayor</a:t>
            </a:r>
            <a:r>
              <a:rPr lang="es-MX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Rodríguez</a:t>
            </a:r>
            <a:endParaRPr lang="es-MX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s-MX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Director Administrativo </a:t>
            </a:r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Comisión Ejecutiva Estatal de Atención a Víctimas</a:t>
            </a:r>
          </a:p>
        </p:txBody>
      </p:sp>
    </p:spTree>
    <p:extLst>
      <p:ext uri="{BB962C8B-B14F-4D97-AF65-F5344CB8AC3E}">
        <p14:creationId xmlns:p14="http://schemas.microsoft.com/office/powerpoint/2010/main" val="18060527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125</TotalTime>
  <Words>89</Words>
  <Application>Microsoft Office PowerPoint</Application>
  <PresentationFormat>Panorámica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Trebuchet MS</vt:lpstr>
      <vt:lpstr>Wingdings 3</vt:lpstr>
      <vt:lpstr>Faceta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Atención a Víctimas</dc:creator>
  <cp:lastModifiedBy>Atención a Víctimas</cp:lastModifiedBy>
  <cp:revision>18</cp:revision>
  <dcterms:created xsi:type="dcterms:W3CDTF">2016-07-02T14:38:50Z</dcterms:created>
  <dcterms:modified xsi:type="dcterms:W3CDTF">2017-01-09T19:31:05Z</dcterms:modified>
</cp:coreProperties>
</file>