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01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47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3330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24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075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5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03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20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65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24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6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9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58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3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70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A8CD-CC80-4E5B-A654-773598AAF7F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08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52" y="360928"/>
            <a:ext cx="1823670" cy="134028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174047" y="514152"/>
            <a:ext cx="6221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ART. 21 FRACCIÓN XXVII </a:t>
            </a:r>
            <a:r>
              <a:rPr lang="es-MX" dirty="0" smtClean="0"/>
              <a:t>LEY DE ACCESO A LA INFORMACIÓN Y PROTECCIÓN DE DATOS PERSONALES PARA EL ESTADO DE COAHUILA DE ZARAGOZA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938252" y="2370984"/>
            <a:ext cx="8457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800" dirty="0" smtClean="0"/>
              <a:t>La Comisión Ejecutiva Estatal de Atención a Víctimas, al día de hoy no ha celebrado ninguna auditoria, en cuanto se realice alguna, será publicada en este rubro la información correspondiente.</a:t>
            </a:r>
            <a:endParaRPr lang="es-MX" sz="2800" dirty="0"/>
          </a:p>
        </p:txBody>
      </p:sp>
      <p:sp>
        <p:nvSpPr>
          <p:cNvPr id="7" name="Rectángulo 6"/>
          <p:cNvSpPr/>
          <p:nvPr/>
        </p:nvSpPr>
        <p:spPr>
          <a:xfrm>
            <a:off x="180436" y="5694990"/>
            <a:ext cx="5365932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</a:t>
            </a:r>
            <a:r>
              <a:rPr lang="es-MX" sz="12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2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09</a:t>
            </a:r>
            <a:r>
              <a:rPr lang="es-MX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t>de </a:t>
            </a:r>
            <a:r>
              <a:rPr lang="es-MX" sz="1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enero</a:t>
            </a:r>
            <a:r>
              <a:rPr lang="es-MX" sz="1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t>de </a:t>
            </a:r>
            <a:r>
              <a:rPr lang="es-MX" sz="1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</a:t>
            </a:r>
            <a:endParaRPr lang="es-MX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Servidor público 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es-MX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Juan Bernardo </a:t>
            </a:r>
            <a:r>
              <a:rPr lang="es-MX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Rumayor</a:t>
            </a:r>
            <a:r>
              <a:rPr lang="es-MX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Rodríguez</a:t>
            </a:r>
            <a:endParaRPr lang="es-MX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MX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 Administrativo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Comisión Ejecutiva Estatal de Atención a Víctimas</a:t>
            </a:r>
          </a:p>
        </p:txBody>
      </p:sp>
    </p:spTree>
    <p:extLst>
      <p:ext uri="{BB962C8B-B14F-4D97-AF65-F5344CB8AC3E}">
        <p14:creationId xmlns:p14="http://schemas.microsoft.com/office/powerpoint/2010/main" val="180605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89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Atención a Víctimas</cp:lastModifiedBy>
  <cp:revision>18</cp:revision>
  <dcterms:created xsi:type="dcterms:W3CDTF">2016-07-02T14:38:50Z</dcterms:created>
  <dcterms:modified xsi:type="dcterms:W3CDTF">2017-01-09T19:31:05Z</dcterms:modified>
</cp:coreProperties>
</file>