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018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477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33308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248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1075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51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903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20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065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24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46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39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758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63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170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09/01/2017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08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552" y="360928"/>
            <a:ext cx="1823670" cy="1340288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174047" y="514152"/>
            <a:ext cx="62216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ART. 21 FRACCIÓN XXVII </a:t>
            </a:r>
            <a:r>
              <a:rPr lang="es-MX" dirty="0" smtClean="0"/>
              <a:t>LEY DE ACCESO A LA INFORMACIÓN Y PROTECCIÓN DE DATOS PERSONALES PARA EL ESTADO DE COAHUILA DE ZARAGOZA 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938252" y="2370984"/>
            <a:ext cx="84574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MX" sz="2800" dirty="0" smtClean="0"/>
              <a:t>La Comisión Ejecutiva Estatal de Atención a Víctimas, al día de hoy no ha celebrado ninguna auditoria, en cuanto se realice alguna, será publicada en este rubro la información correspondiente.</a:t>
            </a:r>
            <a:endParaRPr lang="es-MX" sz="2800" dirty="0"/>
          </a:p>
        </p:txBody>
      </p:sp>
      <p:sp>
        <p:nvSpPr>
          <p:cNvPr id="7" name="Rectángulo 6"/>
          <p:cNvSpPr/>
          <p:nvPr/>
        </p:nvSpPr>
        <p:spPr>
          <a:xfrm>
            <a:off x="180436" y="5694990"/>
            <a:ext cx="5365932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MX" sz="1200" b="1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09</a:t>
            </a:r>
            <a:r>
              <a:rPr lang="es-MX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MX" sz="1200" b="1">
                <a:solidFill>
                  <a:schemeClr val="tx1">
                    <a:lumMod val="50000"/>
                    <a:lumOff val="50000"/>
                  </a:schemeClr>
                </a:solidFill>
              </a:rPr>
              <a:t>de </a:t>
            </a:r>
            <a:r>
              <a:rPr lang="es-MX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enero</a:t>
            </a:r>
            <a:r>
              <a:rPr lang="es-MX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MX" sz="1200" b="1">
                <a:solidFill>
                  <a:schemeClr val="tx1">
                    <a:lumMod val="50000"/>
                    <a:lumOff val="50000"/>
                  </a:schemeClr>
                </a:solidFill>
              </a:rPr>
              <a:t>de </a:t>
            </a:r>
            <a:r>
              <a:rPr lang="es-MX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2017</a:t>
            </a:r>
            <a:endParaRPr lang="es-MX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Servidor público 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: </a:t>
            </a:r>
          </a:p>
          <a:p>
            <a:r>
              <a:rPr lang="es-MX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Juan Bernardo </a:t>
            </a:r>
            <a:r>
              <a:rPr lang="es-MX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Rumayor</a:t>
            </a:r>
            <a:r>
              <a:rPr lang="es-MX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Rodríguez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Director Administrativo 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Comisión Ejecutiva Estatal de Atención a Víctimas</a:t>
            </a:r>
          </a:p>
        </p:txBody>
      </p:sp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89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Atención a Víctimas</cp:lastModifiedBy>
  <cp:revision>18</cp:revision>
  <dcterms:created xsi:type="dcterms:W3CDTF">2016-07-02T14:38:50Z</dcterms:created>
  <dcterms:modified xsi:type="dcterms:W3CDTF">2017-01-09T19:31:05Z</dcterms:modified>
</cp:coreProperties>
</file>