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8" r:id="rId2"/>
    <p:sldId id="257" r:id="rId3"/>
    <p:sldId id="26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998" y="-4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CC876-B83A-4F81-BA95-41D484FA7746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3199-FDE5-49F5-912C-8AD497C7875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27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144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415818"/>
            <a:ext cx="3981650" cy="2020711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4797770"/>
            <a:ext cx="3981650" cy="1836868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6739470"/>
            <a:ext cx="504957" cy="372533"/>
          </a:xfrm>
        </p:spPr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6739470"/>
            <a:ext cx="3048645" cy="372533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6739470"/>
            <a:ext cx="310112" cy="372533"/>
          </a:xfrm>
        </p:spPr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4628439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39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420553"/>
            <a:ext cx="5099051" cy="755651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377245"/>
            <a:ext cx="5318612" cy="448169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176204"/>
            <a:ext cx="5099051" cy="65828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12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209164"/>
            <a:ext cx="5099051" cy="413048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5700888"/>
            <a:ext cx="5099052" cy="21336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520265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38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309509"/>
            <a:ext cx="4800188" cy="316089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470399"/>
            <a:ext cx="4419599" cy="8692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5791201"/>
            <a:ext cx="5099054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637477" y="1207150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3770494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520265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2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411441"/>
            <a:ext cx="5099046" cy="19584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369841"/>
            <a:ext cx="5099048" cy="1147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0099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309510"/>
            <a:ext cx="4743876" cy="2991557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4852416"/>
            <a:ext cx="5099048" cy="118262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039556"/>
            <a:ext cx="5099052" cy="179493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658546" y="1195860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47697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572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20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509"/>
            <a:ext cx="5099051" cy="305928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4754880"/>
            <a:ext cx="5099048" cy="120700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5960534"/>
            <a:ext cx="5099051" cy="1873956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572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709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320181"/>
            <a:ext cx="5099052" cy="4514311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13956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03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209165"/>
            <a:ext cx="1214198" cy="662532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209165"/>
            <a:ext cx="3686632" cy="662532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209165"/>
            <a:ext cx="0" cy="662532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63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14168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770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188551"/>
            <a:ext cx="4946651" cy="2430019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4979813"/>
            <a:ext cx="4946651" cy="145335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4799189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88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14168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316224"/>
            <a:ext cx="2503170" cy="459638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316224"/>
            <a:ext cx="2503170" cy="459638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30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544711"/>
            <a:ext cx="250317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324351"/>
            <a:ext cx="2503170" cy="360883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544711"/>
            <a:ext cx="250317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324351"/>
            <a:ext cx="2503170" cy="360883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13956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60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13956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56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36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1851379"/>
            <a:ext cx="1902599" cy="18288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309510"/>
            <a:ext cx="2891654" cy="652498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041420"/>
            <a:ext cx="1902599" cy="325120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3883377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91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511776"/>
            <a:ext cx="2724152" cy="18288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377244"/>
            <a:ext cx="2197097" cy="638951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340576"/>
            <a:ext cx="2724151" cy="24384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775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144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320181"/>
            <a:ext cx="5099052" cy="4593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7947378"/>
            <a:ext cx="861212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D86D19-F3F8-41AC-907E-59242A255119}" type="datetimeFigureOut">
              <a:rPr lang="es-MX" smtClean="0"/>
              <a:pPr/>
              <a:t>05/07/2018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7947378"/>
            <a:ext cx="3828500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7947378"/>
            <a:ext cx="296633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CFF4EF-1152-487C-A36E-608C9465476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093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471488" y="5209064"/>
          <a:ext cx="5915025" cy="251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5025"/>
              </a:tblGrid>
              <a:tr h="244606">
                <a:tc>
                  <a:txBody>
                    <a:bodyPr/>
                    <a:lstStyle/>
                    <a:p>
                      <a:pPr algn="l">
                        <a:lnSpc>
                          <a:spcPct val="16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000">
                        <a:solidFill>
                          <a:srgbClr val="7F7F7F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11" marR="66711" marT="0" marB="0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471488" y="4702561"/>
          <a:ext cx="5915025" cy="1264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549"/>
                <a:gridCol w="5698476"/>
              </a:tblGrid>
              <a:tr h="1260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spc="50" dirty="0">
                          <a:effectLst/>
                          <a:sym typeface="Wingdings 3" panose="05040102010807070707" pitchFamily="18" charset="2"/>
                        </a:rPr>
                        <a:t></a:t>
                      </a:r>
                      <a:r>
                        <a:rPr lang="es-MX" sz="1700" dirty="0">
                          <a:effectLst/>
                        </a:rPr>
                        <a:t>JOSE ISABEL ACOSTA GONZALEZ</a:t>
                      </a:r>
                      <a:endParaRPr lang="es-MX" sz="1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SRIO DE ORGANIZACIÓN Y ESTADISTICA</a:t>
                      </a:r>
                      <a:endParaRPr lang="es-MX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rgbClr val="9FB8CD"/>
                        </a:solidFill>
                        <a:effectLst/>
                        <a:latin typeface="Bookman Old Style" panose="02050604050505020204" pitchFamily="18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13" marR="218213" marT="218213" marB="218213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699116"/>
              </p:ext>
            </p:extLst>
          </p:nvPr>
        </p:nvGraphicFramePr>
        <p:xfrm>
          <a:off x="471487" y="2433654"/>
          <a:ext cx="5872163" cy="5495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75"/>
                <a:gridCol w="5640388"/>
              </a:tblGrid>
              <a:tr h="2747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DEPARTAMENTO 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 PARQUES Y JARDINES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PUESTO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PINTOR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N° DE EMPLEADO: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000437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FECHA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 INGRESO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03/09/1982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ESCOLARIDAD : 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SECUNDARIA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TEL-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871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7169241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CORREO ELECTRONICO: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Suetsrat_12@hotmail.com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FACEBOOK: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 torreón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38CAE"/>
                        </a:buClr>
                        <a:buFont typeface="Wingdings 3" panose="05040102010807070707" pitchFamily="18" charset="2"/>
                        <a:buNone/>
                      </a:pPr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228600" marB="228600">
                    <a:solidFill>
                      <a:schemeClr val="bg1"/>
                    </a:solidFill>
                  </a:tcPr>
                </a:tc>
              </a:tr>
              <a:tr h="2747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228600" marB="2286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1488" y="5156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1488" y="5613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702468" y="751967"/>
            <a:ext cx="4684045" cy="1384995"/>
          </a:xfrm>
          <a:prstGeom prst="rect">
            <a:avLst/>
          </a:prstGeom>
          <a:gradFill>
            <a:gsLst>
              <a:gs pos="70000">
                <a:schemeClr val="accent1">
                  <a:lumMod val="5000"/>
                  <a:lumOff val="9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Bookman Old Style" panose="02050604050505020204" pitchFamily="18" charset="0"/>
              </a:rPr>
              <a:t>LUIS ENRIQUE </a:t>
            </a:r>
          </a:p>
          <a:p>
            <a:pPr algn="ctr"/>
            <a:r>
              <a:rPr lang="es-MX" sz="2400" b="1" dirty="0" smtClean="0">
                <a:latin typeface="Bookman Old Style" panose="02050604050505020204" pitchFamily="18" charset="0"/>
              </a:rPr>
              <a:t>GARCÍA CERDA</a:t>
            </a:r>
          </a:p>
          <a:p>
            <a:pPr lvl="0"/>
            <a:endParaRPr lang="es-ES_tradnl" sz="2000" noProof="0" dirty="0" smtClean="0">
              <a:latin typeface="Bookman Old Style" panose="02050604050505020204" pitchFamily="18" charset="0"/>
            </a:endParaRPr>
          </a:p>
          <a:p>
            <a:pPr lvl="0" algn="ctr">
              <a:defRPr/>
            </a:pPr>
            <a:r>
              <a:rPr lang="es-ES_tradnl" sz="1600" b="1" dirty="0" smtClean="0">
                <a:latin typeface="Bookman Old Style" panose="02050604050505020204" pitchFamily="18" charset="0"/>
              </a:rPr>
              <a:t>SECRETARIO GENERAL</a:t>
            </a:r>
            <a:endParaRPr lang="es-ES_tradnl" sz="1600" b="1" dirty="0">
              <a:latin typeface="Bookman Old Style" panose="02050604050505020204" pitchFamily="18" charset="0"/>
            </a:endParaRPr>
          </a:p>
        </p:txBody>
      </p:sp>
      <p:sp>
        <p:nvSpPr>
          <p:cNvPr id="9" name="Marcador de pie de página 11"/>
          <p:cNvSpPr>
            <a:spLocks noGrp="1"/>
          </p:cNvSpPr>
          <p:nvPr>
            <p:ph type="ftr" sz="quarter" idx="11"/>
          </p:nvPr>
        </p:nvSpPr>
        <p:spPr>
          <a:xfrm>
            <a:off x="960868" y="7427630"/>
            <a:ext cx="5382782" cy="486833"/>
          </a:xfrm>
          <a:gradFill>
            <a:gsLst>
              <a:gs pos="7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s-MX" sz="4800" dirty="0" smtClean="0">
                <a:latin typeface="Book Antiqua" panose="02040602050305030304" pitchFamily="18" charset="0"/>
              </a:rPr>
              <a:t> S.U.E.T.S.R.A.T.</a:t>
            </a:r>
            <a:r>
              <a:rPr lang="es-MX" sz="4800" dirty="0" smtClean="0"/>
              <a:t>     </a:t>
            </a:r>
            <a:r>
              <a:rPr lang="es-MX" sz="1400" dirty="0" smtClean="0"/>
              <a:t>   </a:t>
            </a:r>
            <a:endParaRPr lang="es-MX" sz="1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4" y="6575936"/>
            <a:ext cx="765885" cy="1338527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761472"/>
            <a:ext cx="1226805" cy="137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8983"/>
              </p:ext>
            </p:extLst>
          </p:nvPr>
        </p:nvGraphicFramePr>
        <p:xfrm>
          <a:off x="471487" y="2433654"/>
          <a:ext cx="5842227" cy="586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593"/>
                <a:gridCol w="5611634"/>
              </a:tblGrid>
              <a:tr h="5868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DEPARTAMENTO 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INSTITUTO MUNICIPAL DE DOCUMENTACIÓN 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PUESTO: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TÉCNICO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EN ARCHIVO 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N° DE EMPLEADO: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24884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FECHA DE INGRESO: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01/03/1997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ESCOLARIDAD 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PREPARATORIA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TEL-  871 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7169241</a:t>
                      </a:r>
                      <a:endParaRPr lang="es-MX" sz="900" b="0" dirty="0" smtClean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CORREO ELECTRONICO: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Suetsrat_12@hotmail.com</a:t>
                      </a:r>
                      <a:endParaRPr lang="es-MX" sz="900" b="0" dirty="0" smtClean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FACEBOOK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 torreón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228600" marB="2286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1488" y="5156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1488" y="5613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473860" y="751967"/>
            <a:ext cx="4999129" cy="1415772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400" b="1" dirty="0" smtClean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CONSUELO</a:t>
            </a:r>
          </a:p>
          <a:p>
            <a:pPr lvl="0" algn="ctr">
              <a:defRPr/>
            </a:pPr>
            <a:r>
              <a:rPr lang="es-MX" sz="2400" b="1" dirty="0" smtClean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SÁNCHEZ ORTÍZ</a:t>
            </a:r>
          </a:p>
          <a:p>
            <a:pPr lvl="0" algn="ctr">
              <a:defRPr/>
            </a:pPr>
            <a:endParaRPr lang="es-MX" sz="2400" b="1" dirty="0">
              <a:solidFill>
                <a:srgbClr val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s-ES_tradnl" sz="1400" b="1" dirty="0" smtClean="0">
                <a:latin typeface="Bookman Old Style" panose="02050604050505020204" pitchFamily="18" charset="0"/>
              </a:rPr>
              <a:t>SUPLENTE</a:t>
            </a:r>
            <a:endParaRPr lang="es-ES_tradnl" sz="1400" b="1" dirty="0">
              <a:latin typeface="Bookman Old Style" panose="02050604050505020204" pitchFamily="18" charset="0"/>
            </a:endParaRPr>
          </a:p>
        </p:txBody>
      </p:sp>
      <p:sp>
        <p:nvSpPr>
          <p:cNvPr id="9" name="Marcador de pie de página 11"/>
          <p:cNvSpPr>
            <a:spLocks noGrp="1"/>
          </p:cNvSpPr>
          <p:nvPr>
            <p:ph type="ftr" sz="quarter" idx="11"/>
          </p:nvPr>
        </p:nvSpPr>
        <p:spPr>
          <a:xfrm>
            <a:off x="1603207" y="7814956"/>
            <a:ext cx="4740434" cy="486833"/>
          </a:xfrm>
          <a:gradFill>
            <a:gsLst>
              <a:gs pos="7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MX" sz="4800" dirty="0" smtClean="0">
                <a:latin typeface="Book Antiqua" panose="02040602050305030304" pitchFamily="18" charset="0"/>
              </a:rPr>
              <a:t> S.U.E.T.S.R.A.T.</a:t>
            </a:r>
            <a:r>
              <a:rPr lang="es-MX" sz="4800" dirty="0" smtClean="0"/>
              <a:t>     </a:t>
            </a:r>
            <a:r>
              <a:rPr lang="es-MX" sz="1400" dirty="0" smtClean="0"/>
              <a:t>   </a:t>
            </a:r>
            <a:endParaRPr lang="es-MX" sz="1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9" y="6874261"/>
            <a:ext cx="959963" cy="1427528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7" y="740235"/>
            <a:ext cx="1452664" cy="139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37357"/>
              </p:ext>
            </p:extLst>
          </p:nvPr>
        </p:nvGraphicFramePr>
        <p:xfrm>
          <a:off x="471487" y="2433654"/>
          <a:ext cx="5939090" cy="5778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417"/>
                <a:gridCol w="5704673"/>
              </a:tblGrid>
              <a:tr h="5778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DEPARTAMENTO 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 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MERCADOS Y PLAZAS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PUESTO: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INSPECTOR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N° DE EMPLEADO: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28954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FECHA DE INGRESO: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21/10/2003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ESCOLARIDAD 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PREPARATORIA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TEL-  871 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7169241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CORREO ELECTRONICO: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Suetsrat_12@hotmail.com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FACEBOOK: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 torreón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38CAE"/>
                        </a:buClr>
                        <a:buFont typeface="Wingdings 3" panose="05040102010807070707" pitchFamily="18" charset="2"/>
                        <a:buNone/>
                      </a:pPr>
                      <a:endParaRPr lang="es-MX" sz="100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228600" marB="2286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1488" y="5156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1488" y="5613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333443" y="760421"/>
            <a:ext cx="5077134" cy="1215717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2400" b="1" dirty="0" smtClean="0">
                <a:latin typeface="Bookman Old Style" panose="02050604050505020204" pitchFamily="18" charset="0"/>
              </a:rPr>
              <a:t>ROMMEL</a:t>
            </a:r>
          </a:p>
          <a:p>
            <a:pPr lvl="0" algn="ctr">
              <a:defRPr/>
            </a:pPr>
            <a:r>
              <a:rPr lang="es-ES_tradnl" sz="2400" b="1" dirty="0" smtClean="0">
                <a:latin typeface="Bookman Old Style" panose="02050604050505020204" pitchFamily="18" charset="0"/>
              </a:rPr>
              <a:t>FLORES GARCÍA</a:t>
            </a:r>
            <a:endParaRPr lang="es-ES_tradnl" sz="2400" b="1" dirty="0">
              <a:latin typeface="Bookman Old Style" panose="02050604050505020204" pitchFamily="18" charset="0"/>
            </a:endParaRPr>
          </a:p>
          <a:p>
            <a:pPr lvl="0" algn="r">
              <a:defRPr/>
            </a:pPr>
            <a:endParaRPr lang="es-ES_tradnl" sz="1100" dirty="0">
              <a:latin typeface="Bookman Old Style" panose="02050604050505020204" pitchFamily="18" charset="0"/>
            </a:endParaRPr>
          </a:p>
          <a:p>
            <a:pPr lvl="0" algn="ctr">
              <a:defRPr/>
            </a:pPr>
            <a:r>
              <a:rPr lang="es-ES_tradnl" sz="1400" b="1" dirty="0" smtClean="0">
                <a:latin typeface="Bookman Old Style" panose="02050604050505020204" pitchFamily="18" charset="0"/>
              </a:rPr>
              <a:t>SUPLENTE</a:t>
            </a:r>
            <a:endParaRPr lang="es-ES_tradnl" sz="1200" b="1" dirty="0">
              <a:latin typeface="Bookman Old Style" panose="02050604050505020204" pitchFamily="18" charset="0"/>
            </a:endParaRPr>
          </a:p>
        </p:txBody>
      </p:sp>
      <p:sp>
        <p:nvSpPr>
          <p:cNvPr id="9" name="Marcador de pie de página 11"/>
          <p:cNvSpPr>
            <a:spLocks noGrp="1"/>
          </p:cNvSpPr>
          <p:nvPr>
            <p:ph type="ftr" sz="quarter" idx="11"/>
          </p:nvPr>
        </p:nvSpPr>
        <p:spPr>
          <a:xfrm>
            <a:off x="1503948" y="7286319"/>
            <a:ext cx="4906630" cy="486833"/>
          </a:xfrm>
          <a:gradFill>
            <a:gsLst>
              <a:gs pos="7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MX" sz="4800" dirty="0" smtClean="0">
                <a:latin typeface="Book Antiqua" panose="02040602050305030304" pitchFamily="18" charset="0"/>
              </a:rPr>
              <a:t> S.U.E.T.S.R.A.T.</a:t>
            </a:r>
            <a:r>
              <a:rPr lang="es-MX" sz="4800" dirty="0" smtClean="0"/>
              <a:t>     </a:t>
            </a:r>
            <a:r>
              <a:rPr lang="es-MX" sz="1400" dirty="0" smtClean="0"/>
              <a:t>   </a:t>
            </a:r>
            <a:endParaRPr lang="es-MX" sz="1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9" y="6341405"/>
            <a:ext cx="959963" cy="142752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45475" y="8023547"/>
            <a:ext cx="414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ACTUALIZACION AL 04 DE JULIO DEL 2018 </a:t>
            </a:r>
            <a:endParaRPr lang="es-MX" dirty="0"/>
          </a:p>
        </p:txBody>
      </p:sp>
      <p:pic>
        <p:nvPicPr>
          <p:cNvPr id="14" name="Imagen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4626" r="65739" b="29426"/>
          <a:stretch/>
        </p:blipFill>
        <p:spPr bwMode="auto">
          <a:xfrm>
            <a:off x="459455" y="751796"/>
            <a:ext cx="1242157" cy="1240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46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519927"/>
              </p:ext>
            </p:extLst>
          </p:nvPr>
        </p:nvGraphicFramePr>
        <p:xfrm>
          <a:off x="471487" y="2433654"/>
          <a:ext cx="5869165" cy="5916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656"/>
                <a:gridCol w="5637509"/>
              </a:tblGrid>
              <a:tr h="5916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DEPARTAMENTO: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BIBLIOTECAS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PUESTO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 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BIBLIOTECARIO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N° DE EMPLEADO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0028045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FECHA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INGRESO: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12/11/2001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ESCOLARIDAD 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 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PREPARATORIA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TEL-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871 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7169241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CORREO ELECTRONICO: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Suetsrat_12@hotmail.com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FACEBOOK: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 torreón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s-MX" sz="900" dirty="0" smtClean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38CAE"/>
                        </a:buClr>
                        <a:buFont typeface="Wingdings 3" panose="05040102010807070707" pitchFamily="18" charset="2"/>
                        <a:buChar char=""/>
                      </a:pPr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228600" marB="2286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1488" y="5156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1488" y="5613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714500" y="751967"/>
            <a:ext cx="4672013" cy="1415772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/>
            <a:r>
              <a:rPr lang="es-MX" sz="280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      </a:t>
            </a:r>
            <a:r>
              <a:rPr lang="es-ES_tradnl" sz="2400" b="1" dirty="0" smtClean="0">
                <a:latin typeface="Bookman Old Style" panose="02050604050505020204" pitchFamily="18" charset="0"/>
              </a:rPr>
              <a:t>ROLANDO </a:t>
            </a:r>
          </a:p>
          <a:p>
            <a:pPr lvl="0" algn="ctr"/>
            <a:r>
              <a:rPr lang="es-ES_tradnl" sz="2400" b="1" dirty="0" smtClean="0">
                <a:latin typeface="Bookman Old Style" panose="02050604050505020204" pitchFamily="18" charset="0"/>
              </a:rPr>
              <a:t>RODRÍGUEZ OYARZABAL </a:t>
            </a:r>
            <a:endParaRPr lang="es-ES_tradnl" sz="2400" b="1" noProof="0" dirty="0" smtClean="0">
              <a:latin typeface="Bookman Old Style" panose="02050604050505020204" pitchFamily="18" charset="0"/>
            </a:endParaRPr>
          </a:p>
          <a:p>
            <a:pPr lvl="0"/>
            <a:endParaRPr lang="es-ES_tradnl" sz="2000" noProof="0" dirty="0" smtClean="0">
              <a:latin typeface="Bookman Old Style" panose="02050604050505020204" pitchFamily="18" charset="0"/>
            </a:endParaRPr>
          </a:p>
          <a:p>
            <a:pPr lvl="0" algn="ctr">
              <a:defRPr/>
            </a:pPr>
            <a:r>
              <a:rPr lang="es-ES_tradnl" sz="1400" b="1" dirty="0" smtClean="0">
                <a:latin typeface="Bookman Old Style" panose="02050604050505020204" pitchFamily="18" charset="0"/>
              </a:rPr>
              <a:t>SECRETARIO ORGANIZACIÓN Y ESTADÍSTICAS</a:t>
            </a:r>
            <a:endParaRPr lang="es-ES_tradnl" sz="1400" b="1" dirty="0">
              <a:latin typeface="Bookman Old Style" panose="02050604050505020204" pitchFamily="18" charset="0"/>
            </a:endParaRPr>
          </a:p>
        </p:txBody>
      </p:sp>
      <p:pic>
        <p:nvPicPr>
          <p:cNvPr id="15" name="Imagen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748868"/>
            <a:ext cx="1246711" cy="1418871"/>
          </a:xfrm>
          <a:prstGeom prst="rect">
            <a:avLst/>
          </a:prstGeom>
        </p:spPr>
      </p:pic>
      <p:sp>
        <p:nvSpPr>
          <p:cNvPr id="16" name="Marcador de pie de página 11"/>
          <p:cNvSpPr>
            <a:spLocks noGrp="1"/>
          </p:cNvSpPr>
          <p:nvPr>
            <p:ph type="ftr" sz="quarter" idx="11"/>
          </p:nvPr>
        </p:nvSpPr>
        <p:spPr>
          <a:xfrm>
            <a:off x="1150377" y="7784142"/>
            <a:ext cx="5190275" cy="486833"/>
          </a:xfrm>
          <a:gradFill>
            <a:gsLst>
              <a:gs pos="7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s-MX" sz="4800" dirty="0" smtClean="0">
                <a:latin typeface="Book Antiqua" panose="02040602050305030304" pitchFamily="18" charset="0"/>
              </a:rPr>
              <a:t> S.U.E.T.S.R.A.T.</a:t>
            </a:r>
            <a:r>
              <a:rPr lang="es-MX" sz="4800" dirty="0" smtClean="0"/>
              <a:t>     </a:t>
            </a:r>
            <a:r>
              <a:rPr lang="es-MX" sz="1400" dirty="0" smtClean="0"/>
              <a:t>   </a:t>
            </a:r>
            <a:endParaRPr lang="es-MX" sz="14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60" y="6924844"/>
            <a:ext cx="765885" cy="13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5435"/>
              </p:ext>
            </p:extLst>
          </p:nvPr>
        </p:nvGraphicFramePr>
        <p:xfrm>
          <a:off x="469229" y="1952392"/>
          <a:ext cx="5967666" cy="6335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839"/>
                <a:gridCol w="5733827"/>
              </a:tblGrid>
              <a:tr h="633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DEPARTAMENTO 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REZAGOS PREDIAL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PUESTO: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NOTIFICADOR - EJECUTOR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N° DE EMPLEADO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21437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FECHA DE INGRESO: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01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/01 /1983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ESCOLARIDAD :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NORMAL BASICA 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TEL-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871 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7169241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CORREO ELECTRONICO: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Suetsrat_12@hotmail.com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FACEBOOK: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 torreón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38CAE"/>
                        </a:buClr>
                        <a:buFont typeface="Wingdings 3" panose="05040102010807070707" pitchFamily="18" charset="2"/>
                        <a:buChar char=""/>
                      </a:pPr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228600" marB="2286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265313" y="749685"/>
            <a:ext cx="5171582" cy="1206997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2400" b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JOSÉ ISABEL</a:t>
            </a:r>
          </a:p>
          <a:p>
            <a:pPr algn="ctr">
              <a:spcAft>
                <a:spcPts val="0"/>
              </a:spcAft>
            </a:pPr>
            <a:r>
              <a:rPr lang="es-MX" sz="2400" b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ACOSTA GONZÁLEZ</a:t>
            </a:r>
            <a:endParaRPr lang="es-MX" sz="2400" b="1" dirty="0" smtClean="0">
              <a:solidFill>
                <a:srgbClr val="525A7D"/>
              </a:solidFill>
              <a:effectLst/>
              <a:latin typeface="Bookman Old Style" panose="020506040505050202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_tradnl" sz="1400" b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SECRETARIO DE TRABAJO Y CONFLICTO</a:t>
            </a:r>
            <a:endParaRPr lang="es-MX" sz="1200" b="1" dirty="0">
              <a:solidFill>
                <a:srgbClr val="9FB8CD"/>
              </a:solidFill>
              <a:effectLst/>
              <a:latin typeface="Bookman Old Style" panose="020506040505050202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4" y="749685"/>
            <a:ext cx="1077812" cy="1202707"/>
          </a:xfrm>
          <a:prstGeom prst="rect">
            <a:avLst/>
          </a:prstGeom>
        </p:spPr>
      </p:pic>
      <p:sp>
        <p:nvSpPr>
          <p:cNvPr id="5" name="Marcador de pie de página 11"/>
          <p:cNvSpPr>
            <a:spLocks noGrp="1"/>
          </p:cNvSpPr>
          <p:nvPr>
            <p:ph type="ftr" sz="quarter" idx="11"/>
          </p:nvPr>
        </p:nvSpPr>
        <p:spPr>
          <a:xfrm>
            <a:off x="1347539" y="7523337"/>
            <a:ext cx="4932947" cy="486833"/>
          </a:xfrm>
          <a:gradFill>
            <a:gsLst>
              <a:gs pos="7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s-MX" sz="4800" dirty="0" smtClean="0">
                <a:latin typeface="Book Antiqua" panose="02040602050305030304" pitchFamily="18" charset="0"/>
              </a:rPr>
              <a:t> S.U.E.T.S.R.A.T.</a:t>
            </a:r>
            <a:r>
              <a:rPr lang="es-MX" sz="4800" dirty="0" smtClean="0"/>
              <a:t>     </a:t>
            </a:r>
            <a:r>
              <a:rPr lang="es-MX" sz="1400" dirty="0" smtClean="0"/>
              <a:t>   </a:t>
            </a:r>
            <a:endParaRPr lang="es-MX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9" y="6579543"/>
            <a:ext cx="803337" cy="14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06819"/>
              </p:ext>
            </p:extLst>
          </p:nvPr>
        </p:nvGraphicFramePr>
        <p:xfrm>
          <a:off x="471487" y="2433654"/>
          <a:ext cx="5813199" cy="5916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448"/>
                <a:gridCol w="5583751"/>
              </a:tblGrid>
              <a:tr h="5916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DEPARTAMENTO 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MANTENIMIENTO URBANO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PUESTO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SECRETARIA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N° DE EMPLEADO: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22022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FECHA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 INGRESO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01/02/1989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ESCOLARIDAD 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COMERCIO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TEL-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871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7169241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CORREO ELECTRONICO: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Suetsrat_12@hotmail.com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FACEBOOK: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 torreón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38CAE"/>
                        </a:buClr>
                        <a:buFont typeface="Wingdings 3" panose="05040102010807070707" pitchFamily="18" charset="2"/>
                        <a:buNone/>
                      </a:pPr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228600" marB="2286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1431451" y="741208"/>
            <a:ext cx="4853236" cy="1415772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400" b="1" dirty="0" smtClean="0">
                <a:latin typeface="Bookman Old Style" panose="02050604050505020204" pitchFamily="18" charset="0"/>
              </a:rPr>
              <a:t>JUANA RITA </a:t>
            </a:r>
          </a:p>
          <a:p>
            <a:pPr lvl="0" algn="ctr">
              <a:defRPr/>
            </a:pPr>
            <a:r>
              <a:rPr lang="es-MX" sz="2400" b="1" dirty="0" smtClean="0">
                <a:latin typeface="Bookman Old Style" panose="02050604050505020204" pitchFamily="18" charset="0"/>
              </a:rPr>
              <a:t>GUZMÁN RODRÍGUEZ</a:t>
            </a:r>
          </a:p>
          <a:p>
            <a:pPr lvl="0" algn="ctr">
              <a:defRPr/>
            </a:pPr>
            <a:endParaRPr lang="es-MX" sz="2400" b="1" dirty="0">
              <a:latin typeface="Bookman Old Style" panose="02050604050505020204" pitchFamily="18" charset="0"/>
            </a:endParaRPr>
          </a:p>
          <a:p>
            <a:pPr lvl="0" algn="ctr">
              <a:defRPr/>
            </a:pPr>
            <a:r>
              <a:rPr lang="es-MX" sz="1400" b="1" dirty="0" smtClean="0">
                <a:latin typeface="Bookman Old Style" panose="02050604050505020204" pitchFamily="18" charset="0"/>
              </a:rPr>
              <a:t>SECRETARIA DE </a:t>
            </a:r>
            <a:r>
              <a:rPr lang="es-MX" sz="1400" b="1" dirty="0">
                <a:latin typeface="Bookman Old Style" panose="02050604050505020204" pitchFamily="18" charset="0"/>
              </a:rPr>
              <a:t>ACTAS </a:t>
            </a:r>
            <a:r>
              <a:rPr lang="es-MX" sz="1400" b="1" dirty="0" smtClean="0">
                <a:latin typeface="Bookman Old Style" panose="02050604050505020204" pitchFamily="18" charset="0"/>
              </a:rPr>
              <a:t>Y  ACUERDOS </a:t>
            </a:r>
            <a:endParaRPr lang="es-ES_tradnl" sz="1400" b="1" dirty="0">
              <a:latin typeface="Bookman Old Style" panose="02050604050505020204" pitchFamily="18" charset="0"/>
            </a:endParaRPr>
          </a:p>
        </p:txBody>
      </p:sp>
      <p:sp>
        <p:nvSpPr>
          <p:cNvPr id="9" name="Marcador de pie de página 11"/>
          <p:cNvSpPr>
            <a:spLocks noGrp="1"/>
          </p:cNvSpPr>
          <p:nvPr>
            <p:ph type="ftr" sz="quarter" idx="11"/>
          </p:nvPr>
        </p:nvSpPr>
        <p:spPr>
          <a:xfrm>
            <a:off x="1843069" y="7730930"/>
            <a:ext cx="4571863" cy="486833"/>
          </a:xfrm>
          <a:gradFill>
            <a:gsLst>
              <a:gs pos="7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s-MX" sz="4800" dirty="0" smtClean="0">
                <a:latin typeface="Book Antiqua" panose="02040602050305030304" pitchFamily="18" charset="0"/>
              </a:rPr>
              <a:t>S.U.E.T.S.R.A.T.</a:t>
            </a:r>
            <a:r>
              <a:rPr lang="es-MX" sz="4800" dirty="0" smtClean="0"/>
              <a:t>     </a:t>
            </a:r>
            <a:r>
              <a:rPr lang="es-MX" sz="1400" dirty="0" smtClean="0"/>
              <a:t>   </a:t>
            </a:r>
            <a:endParaRPr lang="es-MX" sz="1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63" y="6627670"/>
            <a:ext cx="959963" cy="1427528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6" y="728991"/>
            <a:ext cx="1119132" cy="14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11149"/>
              </p:ext>
            </p:extLst>
          </p:nvPr>
        </p:nvGraphicFramePr>
        <p:xfrm>
          <a:off x="471487" y="2433654"/>
          <a:ext cx="5915026" cy="5940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467"/>
                <a:gridCol w="5681559"/>
              </a:tblGrid>
              <a:tr h="5940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DEPARTAMENTO 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PROGRAMAS Y PRESUPUESTO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PUESTO: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AUXILIAR ADMINISTRATIVO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N° DE EMPLEADO: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025951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FECHA DE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INGRESO: 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30/01/1998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ESCOLARIDAD 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CONTADOR PÚBLICO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TEL-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871 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7169241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CORREO ELECTRONICO: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Suetsrat_12@hotmail.com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FACEBOOK: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 torreón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s-MX" sz="100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228600" marB="2286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1488" y="5156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1488" y="5613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419418" y="750637"/>
            <a:ext cx="4967095" cy="1538883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80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  </a:t>
            </a:r>
            <a:r>
              <a:rPr lang="es-MX" sz="2400" b="1" dirty="0" smtClean="0">
                <a:latin typeface="Bookman Old Style" panose="02050604050505020204" pitchFamily="18" charset="0"/>
              </a:rPr>
              <a:t>JESÚS RICARDO </a:t>
            </a:r>
          </a:p>
          <a:p>
            <a:pPr lvl="0" algn="ctr">
              <a:defRPr/>
            </a:pPr>
            <a:r>
              <a:rPr lang="es-MX" sz="2400" b="1" dirty="0" smtClean="0">
                <a:latin typeface="Bookman Old Style" panose="02050604050505020204" pitchFamily="18" charset="0"/>
              </a:rPr>
              <a:t>GARCÍA </a:t>
            </a:r>
            <a:r>
              <a:rPr lang="es-MX" sz="2400" b="1" dirty="0" err="1" smtClean="0">
                <a:latin typeface="Bookman Old Style" panose="02050604050505020204" pitchFamily="18" charset="0"/>
              </a:rPr>
              <a:t>GARCÍA</a:t>
            </a:r>
            <a:endParaRPr lang="es-MX" sz="2400" b="1" dirty="0" smtClean="0"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s-MX" sz="2800" dirty="0">
              <a:latin typeface="Bookman Old Style" panose="02050604050505020204" pitchFamily="18" charset="0"/>
            </a:endParaRPr>
          </a:p>
          <a:p>
            <a:pPr lvl="0" algn="ctr">
              <a:defRPr/>
            </a:pPr>
            <a:r>
              <a:rPr lang="es-MX" sz="1400" b="1" dirty="0" smtClean="0">
                <a:latin typeface="Bookman Old Style" panose="02050604050505020204" pitchFamily="18" charset="0"/>
              </a:rPr>
              <a:t>SECRETARIO DE FINANZAS</a:t>
            </a:r>
            <a:endParaRPr lang="es-ES_tradnl" sz="1400" b="1" dirty="0">
              <a:latin typeface="Bookman Old Style" panose="02050604050505020204" pitchFamily="18" charset="0"/>
            </a:endParaRPr>
          </a:p>
        </p:txBody>
      </p:sp>
      <p:sp>
        <p:nvSpPr>
          <p:cNvPr id="9" name="Marcador de pie de página 11"/>
          <p:cNvSpPr>
            <a:spLocks noGrp="1"/>
          </p:cNvSpPr>
          <p:nvPr>
            <p:ph type="ftr" sz="quarter" idx="11"/>
          </p:nvPr>
        </p:nvSpPr>
        <p:spPr>
          <a:xfrm>
            <a:off x="796340" y="7804946"/>
            <a:ext cx="5590173" cy="486833"/>
          </a:xfrm>
          <a:gradFill>
            <a:gsLst>
              <a:gs pos="7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MX" sz="4800" dirty="0" smtClean="0">
                <a:latin typeface="Book Antiqua" panose="02040602050305030304" pitchFamily="18" charset="0"/>
              </a:rPr>
              <a:t> 	S.U.E.T.S.R.A.T.</a:t>
            </a:r>
            <a:r>
              <a:rPr lang="es-MX" sz="4800" dirty="0" smtClean="0"/>
              <a:t>     </a:t>
            </a:r>
            <a:r>
              <a:rPr lang="es-MX" sz="1400" dirty="0" smtClean="0"/>
              <a:t>   </a:t>
            </a:r>
            <a:endParaRPr lang="es-MX" sz="1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0" y="6908418"/>
            <a:ext cx="959963" cy="1427528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3" y="742748"/>
            <a:ext cx="1159359" cy="15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244361"/>
              </p:ext>
            </p:extLst>
          </p:nvPr>
        </p:nvGraphicFramePr>
        <p:xfrm>
          <a:off x="471487" y="2433654"/>
          <a:ext cx="5872164" cy="5940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75"/>
                <a:gridCol w="5640389"/>
              </a:tblGrid>
              <a:tr h="5940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DEPARTAMENTO: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ADQUISICIONES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PUESTO: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CAPTURISTA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N° DE EMPLEADO: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30189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FECHA DE INGRESO: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01/02/2007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ESCOLARIDAD 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LIC.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ADMINISTRACIÓN DE EMPRESAS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TEL-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871 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7169241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CORREO ELECTRONICO: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Suetsrat_12@hotmail.com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FACEBOOK: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 torreón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38CAE"/>
                        </a:buClr>
                        <a:buFont typeface="Wingdings 3" panose="05040102010807070707" pitchFamily="18" charset="2"/>
                        <a:buNone/>
                      </a:pPr>
                      <a:endParaRPr lang="es-MX" sz="100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228600" marB="2286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1488" y="5156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1488" y="5613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546053" y="751967"/>
            <a:ext cx="4797598" cy="1292662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400" b="1" dirty="0" smtClean="0">
                <a:latin typeface="Bookman Old Style" panose="02050604050505020204" pitchFamily="18" charset="0"/>
              </a:rPr>
              <a:t>DAVID ALEJANDRO</a:t>
            </a:r>
          </a:p>
          <a:p>
            <a:pPr lvl="0" algn="ctr">
              <a:defRPr/>
            </a:pPr>
            <a:r>
              <a:rPr lang="es-MX" sz="2400" b="1" dirty="0" smtClean="0">
                <a:latin typeface="Bookman Old Style" panose="02050604050505020204" pitchFamily="18" charset="0"/>
              </a:rPr>
              <a:t>      RODRÍGUEZ ACOSTA</a:t>
            </a:r>
            <a:endParaRPr lang="es-MX" sz="2800" dirty="0"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s-MX" sz="1600" dirty="0" smtClean="0">
              <a:latin typeface="Bookman Old Style" panose="02050604050505020204" pitchFamily="18" charset="0"/>
            </a:endParaRPr>
          </a:p>
          <a:p>
            <a:pPr lvl="0" algn="ctr">
              <a:defRPr/>
            </a:pPr>
            <a:r>
              <a:rPr lang="es-MX" sz="1400" b="1" dirty="0" smtClean="0">
                <a:latin typeface="Bookman Old Style" panose="02050604050505020204" pitchFamily="18" charset="0"/>
              </a:rPr>
              <a:t>SECRETARIO DE PRESTACIONES SOCIALES </a:t>
            </a:r>
            <a:endParaRPr lang="es-MX" sz="1200" b="1" dirty="0">
              <a:latin typeface="Bookman Old Style" panose="02050604050505020204" pitchFamily="18" charset="0"/>
            </a:endParaRPr>
          </a:p>
        </p:txBody>
      </p:sp>
      <p:sp>
        <p:nvSpPr>
          <p:cNvPr id="9" name="Marcador de pie de página 11"/>
          <p:cNvSpPr>
            <a:spLocks noGrp="1"/>
          </p:cNvSpPr>
          <p:nvPr>
            <p:ph type="ftr" sz="quarter" idx="11"/>
          </p:nvPr>
        </p:nvSpPr>
        <p:spPr>
          <a:xfrm>
            <a:off x="772276" y="7849113"/>
            <a:ext cx="5571375" cy="486833"/>
          </a:xfrm>
          <a:gradFill>
            <a:gsLst>
              <a:gs pos="7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MX" sz="4800" dirty="0" smtClean="0">
                <a:latin typeface="Book Antiqua" panose="02040602050305030304" pitchFamily="18" charset="0"/>
              </a:rPr>
              <a:t> 	S.U.E.T.S.R.A.T.</a:t>
            </a:r>
            <a:r>
              <a:rPr lang="es-MX" sz="4800" dirty="0" smtClean="0"/>
              <a:t>     </a:t>
            </a:r>
            <a:r>
              <a:rPr lang="es-MX" sz="1400" dirty="0" smtClean="0"/>
              <a:t>   </a:t>
            </a:r>
            <a:endParaRPr lang="es-MX" sz="1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6" y="6908418"/>
            <a:ext cx="959963" cy="1427528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7" y="748868"/>
            <a:ext cx="1287082" cy="12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57978"/>
              </p:ext>
            </p:extLst>
          </p:nvPr>
        </p:nvGraphicFramePr>
        <p:xfrm>
          <a:off x="471487" y="2433653"/>
          <a:ext cx="5915026" cy="5940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467"/>
                <a:gridCol w="5681559"/>
              </a:tblGrid>
              <a:tr h="5940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DEPARTAMENTO 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REZAGOS PREDIAL 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PUESTO: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NOTIFICADOR -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EJECUTOR</a:t>
                      </a:r>
                      <a:endParaRPr lang="es-MX" sz="900" b="0" dirty="0" smtClean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N° DE EMPLEADO: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21443</a:t>
                      </a:r>
                      <a:endParaRPr lang="es-MX" sz="900" b="0" dirty="0" smtClean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FECHA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 INGRESO: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15/05/1988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ESCOLARIDAD 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LICENCIADO EN RELACIONES HUMANAS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TEL-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871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7169241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CORREO ELECTRONICO: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Suetsrat_12@hotmail.com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FACEBOOK: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 torreón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38CAE"/>
                        </a:buClr>
                        <a:buFont typeface="Wingdings 3" panose="05040102010807070707" pitchFamily="18" charset="2"/>
                        <a:buNone/>
                      </a:pPr>
                      <a:endParaRPr lang="es-MX" sz="100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228600" marB="2286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1488" y="5156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1488" y="5613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371793" y="787301"/>
            <a:ext cx="5014720" cy="1412904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/>
            <a:r>
              <a:rPr lang="es-ES_tradnl" sz="2400" b="1" noProof="0" dirty="0" smtClean="0">
                <a:latin typeface="Bookman Old Style" panose="02050604050505020204" pitchFamily="18" charset="0"/>
              </a:rPr>
              <a:t>JOSÉ LUIS </a:t>
            </a:r>
          </a:p>
          <a:p>
            <a:pPr lvl="0" algn="ctr"/>
            <a:r>
              <a:rPr lang="es-ES_tradnl" sz="2400" b="1" noProof="0" dirty="0" smtClean="0">
                <a:latin typeface="Bookman Old Style" panose="02050604050505020204" pitchFamily="18" charset="0"/>
              </a:rPr>
              <a:t>MARTÍNEZ WONG</a:t>
            </a:r>
          </a:p>
          <a:p>
            <a:pPr lvl="0"/>
            <a:endParaRPr lang="es-ES_tradnl" sz="2400" noProof="0" dirty="0" smtClean="0">
              <a:latin typeface="Bookman Old Style" panose="02050604050505020204" pitchFamily="18" charset="0"/>
            </a:endParaRPr>
          </a:p>
          <a:p>
            <a:pPr lvl="0" algn="ctr">
              <a:defRPr/>
            </a:pPr>
            <a:r>
              <a:rPr lang="es-MX" sz="1400" b="1" dirty="0" smtClean="0">
                <a:latin typeface="Bookman Old Style" panose="02050604050505020204" pitchFamily="18" charset="0"/>
              </a:rPr>
              <a:t>SECRETARIO </a:t>
            </a:r>
            <a:r>
              <a:rPr lang="es-MX" sz="1400" b="1" dirty="0">
                <a:latin typeface="Bookman Old Style" panose="02050604050505020204" pitchFamily="18" charset="0"/>
              </a:rPr>
              <a:t>DE </a:t>
            </a:r>
            <a:r>
              <a:rPr lang="es-MX" sz="1400" b="1" dirty="0" smtClean="0">
                <a:latin typeface="Bookman Old Style" panose="02050604050505020204" pitchFamily="18" charset="0"/>
              </a:rPr>
              <a:t>DEPORTES</a:t>
            </a:r>
            <a:endParaRPr lang="es-ES_tradnl" b="1" dirty="0">
              <a:latin typeface="Bookman Old Style" panose="02050604050505020204" pitchFamily="18" charset="0"/>
            </a:endParaRPr>
          </a:p>
        </p:txBody>
      </p:sp>
      <p:sp>
        <p:nvSpPr>
          <p:cNvPr id="9" name="Marcador de pie de página 11"/>
          <p:cNvSpPr>
            <a:spLocks noGrp="1"/>
          </p:cNvSpPr>
          <p:nvPr>
            <p:ph type="ftr" sz="quarter" idx="11"/>
          </p:nvPr>
        </p:nvSpPr>
        <p:spPr>
          <a:xfrm>
            <a:off x="705064" y="7714421"/>
            <a:ext cx="5681449" cy="486833"/>
          </a:xfrm>
          <a:gradFill>
            <a:gsLst>
              <a:gs pos="7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MX" sz="4800" dirty="0" smtClean="0">
                <a:latin typeface="Book Antiqua" panose="02040602050305030304" pitchFamily="18" charset="0"/>
              </a:rPr>
              <a:t> 	S.U.E.T.S.R.A.T.</a:t>
            </a:r>
            <a:r>
              <a:rPr lang="es-MX" sz="4800" dirty="0" smtClean="0"/>
              <a:t>     </a:t>
            </a:r>
            <a:r>
              <a:rPr lang="es-MX" sz="1400" dirty="0" smtClean="0"/>
              <a:t>   </a:t>
            </a:r>
            <a:endParaRPr lang="es-MX" sz="1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5" y="6747984"/>
            <a:ext cx="959963" cy="1427528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6" y="765898"/>
            <a:ext cx="1248722" cy="143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902755"/>
              </p:ext>
            </p:extLst>
          </p:nvPr>
        </p:nvGraphicFramePr>
        <p:xfrm>
          <a:off x="471487" y="2433653"/>
          <a:ext cx="5915025" cy="5940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467"/>
                <a:gridCol w="5681558"/>
              </a:tblGrid>
              <a:tr h="5940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DEPARTAMENTO 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SECRETARÍA DEL AYUNTAMIENTO 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PUESTO: 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PROFESIONISTA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N° DE EMPLEADO: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28410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FECHA DE INGRESO: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16/05/2002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ESCOLARIDAD 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CONTADOR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PÚBLCO 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TEL-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871 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7169241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CORREO ELECTRONICO: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Suetsrat_12@hotmail.com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FACEBOOK: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 torreón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38CAE"/>
                        </a:buClr>
                        <a:buFont typeface="Wingdings 3" panose="05040102010807070707" pitchFamily="18" charset="2"/>
                        <a:buNone/>
                      </a:pPr>
                      <a:endParaRPr lang="es-MX" sz="100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28600" marR="228600" marT="228600" marB="2286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1488" y="5156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1488" y="5613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562045" y="751967"/>
            <a:ext cx="4824467" cy="1415772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400" b="1" dirty="0" smtClean="0">
                <a:latin typeface="Bookman Old Style" panose="02050604050505020204" pitchFamily="18" charset="0"/>
              </a:rPr>
              <a:t>ROGELIO </a:t>
            </a:r>
          </a:p>
          <a:p>
            <a:pPr lvl="0" algn="ctr">
              <a:defRPr/>
            </a:pPr>
            <a:r>
              <a:rPr lang="es-MX" sz="2400" b="1" dirty="0" smtClean="0">
                <a:latin typeface="Bookman Old Style" panose="02050604050505020204" pitchFamily="18" charset="0"/>
              </a:rPr>
              <a:t>VAQUERA SAUCEDO</a:t>
            </a:r>
          </a:p>
          <a:p>
            <a:pPr lvl="0">
              <a:defRPr/>
            </a:pPr>
            <a:endParaRPr lang="es-MX" sz="2400" dirty="0">
              <a:latin typeface="Bookman Old Style" panose="02050604050505020204" pitchFamily="18" charset="0"/>
            </a:endParaRPr>
          </a:p>
          <a:p>
            <a:pPr lvl="0" algn="ctr">
              <a:defRPr/>
            </a:pPr>
            <a:r>
              <a:rPr lang="es-ES_tradnl" sz="1400" b="1" dirty="0" smtClean="0">
                <a:latin typeface="Bookman Old Style" panose="02050604050505020204" pitchFamily="18" charset="0"/>
              </a:rPr>
              <a:t>SECRETARIO DE PRENSA Y PROPAGANDA</a:t>
            </a:r>
            <a:endParaRPr lang="es-ES_tradnl" sz="1400" b="1" dirty="0">
              <a:latin typeface="Bookman Old Style" panose="02050604050505020204" pitchFamily="18" charset="0"/>
            </a:endParaRPr>
          </a:p>
        </p:txBody>
      </p:sp>
      <p:sp>
        <p:nvSpPr>
          <p:cNvPr id="9" name="Marcador de pie de página 11"/>
          <p:cNvSpPr>
            <a:spLocks noGrp="1"/>
          </p:cNvSpPr>
          <p:nvPr>
            <p:ph type="ftr" sz="quarter" idx="11"/>
          </p:nvPr>
        </p:nvSpPr>
        <p:spPr>
          <a:xfrm>
            <a:off x="1427258" y="7849114"/>
            <a:ext cx="5021679" cy="486833"/>
          </a:xfrm>
          <a:gradFill>
            <a:gsLst>
              <a:gs pos="7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s-MX" sz="4800" dirty="0" smtClean="0">
                <a:latin typeface="Book Antiqua" panose="02040602050305030304" pitchFamily="18" charset="0"/>
              </a:rPr>
              <a:t> S.U.E.T.S.R.A.T.</a:t>
            </a:r>
            <a:r>
              <a:rPr lang="es-MX" sz="4800" dirty="0" smtClean="0"/>
              <a:t>     </a:t>
            </a:r>
            <a:r>
              <a:rPr lang="es-MX" sz="1400" dirty="0" smtClean="0"/>
              <a:t>   </a:t>
            </a:r>
            <a:endParaRPr lang="es-MX" sz="1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8" y="6908419"/>
            <a:ext cx="959963" cy="1427528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6" y="750088"/>
            <a:ext cx="1272785" cy="141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845385"/>
              </p:ext>
            </p:extLst>
          </p:nvPr>
        </p:nvGraphicFramePr>
        <p:xfrm>
          <a:off x="471487" y="2433654"/>
          <a:ext cx="5951122" cy="5916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892"/>
                <a:gridCol w="5716230"/>
              </a:tblGrid>
              <a:tr h="5916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DEPARTAMENTO 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 VENTANILLA UNIVERSAL 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PUESTO: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CAPTURISTA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N° DE EMPLEADO: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21030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FECHA DE INGRESO: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01/01/1988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ESCOLARIDAD :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LICENCIATURA EN TRABAJO SOCIAL 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TEL-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871 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7169241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CORREO ELECTRONICO: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Suetsrat_12@hotmail.com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FACEBOOK: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suetsrat torreón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228600" marB="2286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1488" y="5156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1488" y="5613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251284" y="758630"/>
            <a:ext cx="5171325" cy="984885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400" b="1" dirty="0" smtClean="0">
                <a:latin typeface="Bookman Old Style" panose="02050604050505020204" pitchFamily="18" charset="0"/>
              </a:rPr>
              <a:t>IRMA REYES MENDOZA</a:t>
            </a:r>
            <a:endParaRPr lang="es-MX" sz="2400" b="1" dirty="0">
              <a:latin typeface="Bookman Old Style" panose="02050604050505020204" pitchFamily="18" charset="0"/>
            </a:endParaRPr>
          </a:p>
          <a:p>
            <a:pPr lvl="0"/>
            <a:endParaRPr lang="es-ES_tradnl" sz="2000" noProof="0" dirty="0" smtClean="0">
              <a:latin typeface="Bookman Old Style" panose="02050604050505020204" pitchFamily="18" charset="0"/>
            </a:endParaRPr>
          </a:p>
          <a:p>
            <a:pPr lvl="0" algn="ctr">
              <a:defRPr/>
            </a:pPr>
            <a:r>
              <a:rPr lang="es-ES_tradnl" sz="1400" b="1" dirty="0" smtClean="0">
                <a:latin typeface="Bookman Old Style" panose="02050604050505020204" pitchFamily="18" charset="0"/>
              </a:rPr>
              <a:t>SECRETARIA DE ACCIÓN POLÍTICA</a:t>
            </a:r>
            <a:endParaRPr lang="es-ES_tradnl" sz="1400" b="1" dirty="0">
              <a:latin typeface="Bookman Old Style" panose="02050604050505020204" pitchFamily="18" charset="0"/>
            </a:endParaRPr>
          </a:p>
        </p:txBody>
      </p:sp>
      <p:sp>
        <p:nvSpPr>
          <p:cNvPr id="9" name="Marcador de pie de página 11"/>
          <p:cNvSpPr>
            <a:spLocks noGrp="1"/>
          </p:cNvSpPr>
          <p:nvPr>
            <p:ph type="ftr" sz="quarter" idx="11"/>
          </p:nvPr>
        </p:nvSpPr>
        <p:spPr>
          <a:xfrm>
            <a:off x="769993" y="7739979"/>
            <a:ext cx="5534554" cy="486833"/>
          </a:xfrm>
          <a:gradFill>
            <a:gsLst>
              <a:gs pos="7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MX" sz="4800" dirty="0" smtClean="0">
                <a:latin typeface="Book Antiqua" panose="02040602050305030304" pitchFamily="18" charset="0"/>
              </a:rPr>
              <a:t> 	S.U.E.T.S.R.A.T.</a:t>
            </a:r>
            <a:r>
              <a:rPr lang="es-MX" sz="4800" dirty="0" smtClean="0"/>
              <a:t>     </a:t>
            </a:r>
            <a:r>
              <a:rPr lang="es-MX" sz="1400" dirty="0" smtClean="0"/>
              <a:t>   </a:t>
            </a:r>
            <a:endParaRPr lang="es-MX" sz="1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2" y="6795770"/>
            <a:ext cx="959963" cy="1427528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1" y="760397"/>
            <a:ext cx="1013969" cy="12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1503</TotalTime>
  <Words>508</Words>
  <Application>Microsoft Office PowerPoint</Application>
  <PresentationFormat>Carta (216 x 279 mm)</PresentationFormat>
  <Paragraphs>186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Bookman Old Style</vt:lpstr>
      <vt:lpstr>Calibri</vt:lpstr>
      <vt:lpstr>Garamond</vt:lpstr>
      <vt:lpstr>Gill Sans MT</vt:lpstr>
      <vt:lpstr>Times New Roman</vt:lpstr>
      <vt:lpstr>Wingdings 3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</dc:creator>
  <cp:lastModifiedBy>juan mauricio</cp:lastModifiedBy>
  <cp:revision>34</cp:revision>
  <dcterms:created xsi:type="dcterms:W3CDTF">2016-01-25T18:53:24Z</dcterms:created>
  <dcterms:modified xsi:type="dcterms:W3CDTF">2018-07-06T03:47:47Z</dcterms:modified>
</cp:coreProperties>
</file>