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72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19136" y="248411"/>
            <a:ext cx="7942910" cy="87172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6457" y="1273807"/>
            <a:ext cx="3116580" cy="5118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Calibri"/>
                <a:cs typeface="Calibri"/>
              </a:rPr>
              <a:t>XXXV. </a:t>
            </a:r>
            <a:r>
              <a:rPr sz="1200" b="1" dirty="0">
                <a:latin typeface="Calibri"/>
                <a:cs typeface="Calibri"/>
              </a:rPr>
              <a:t>Una </a:t>
            </a:r>
            <a:r>
              <a:rPr sz="1200" b="1" spc="20" dirty="0">
                <a:latin typeface="Calibri"/>
                <a:cs typeface="Calibri"/>
              </a:rPr>
              <a:t>guía </a:t>
            </a:r>
            <a:r>
              <a:rPr sz="1200" b="1" dirty="0">
                <a:latin typeface="Calibri"/>
                <a:cs typeface="Calibri"/>
              </a:rPr>
              <a:t>simple </a:t>
            </a:r>
            <a:r>
              <a:rPr sz="1200" b="1" spc="10" dirty="0">
                <a:latin typeface="Calibri"/>
                <a:cs typeface="Calibri"/>
              </a:rPr>
              <a:t>de </a:t>
            </a:r>
            <a:r>
              <a:rPr sz="1200" b="1" spc="-5" dirty="0">
                <a:latin typeface="Calibri"/>
                <a:cs typeface="Calibri"/>
              </a:rPr>
              <a:t>los</a:t>
            </a:r>
            <a:r>
              <a:rPr sz="1200" b="1" spc="-14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archivos</a:t>
            </a:r>
            <a:endParaRPr sz="1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44"/>
              </a:spcBef>
            </a:pPr>
            <a:r>
              <a:rPr sz="1200" spc="-5" dirty="0" err="1">
                <a:latin typeface="Calibri"/>
                <a:cs typeface="Calibri"/>
              </a:rPr>
              <a:t>Responsable</a:t>
            </a:r>
            <a:r>
              <a:rPr sz="1200" spc="-5" dirty="0" smtClean="0">
                <a:latin typeface="Calibri"/>
                <a:cs typeface="Calibri"/>
              </a:rPr>
              <a:t>:</a:t>
            </a:r>
            <a:r>
              <a:rPr lang="es-MX" sz="1200" spc="-5" dirty="0" smtClean="0">
                <a:latin typeface="Calibri"/>
                <a:cs typeface="Calibri"/>
              </a:rPr>
              <a:t> </a:t>
            </a:r>
            <a:r>
              <a:rPr lang="es-MX" sz="1200" spc="-5" dirty="0" err="1" smtClean="0">
                <a:latin typeface="Calibri"/>
                <a:cs typeface="Calibri"/>
              </a:rPr>
              <a:t>Yolia</a:t>
            </a:r>
            <a:r>
              <a:rPr lang="es-MX" sz="1200" spc="-5" dirty="0" smtClean="0">
                <a:latin typeface="Calibri"/>
                <a:cs typeface="Calibri"/>
              </a:rPr>
              <a:t> Vitela Guerrero</a:t>
            </a:r>
            <a:endParaRPr sz="1200" dirty="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866005" y="2805431"/>
          <a:ext cx="6837679" cy="24547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9900"/>
                <a:gridCol w="2822575"/>
                <a:gridCol w="2275204"/>
              </a:tblGrid>
              <a:tr h="241648">
                <a:tc>
                  <a:txBody>
                    <a:bodyPr/>
                    <a:lstStyle/>
                    <a:p>
                      <a:pPr marL="33020">
                        <a:lnSpc>
                          <a:spcPts val="1270"/>
                        </a:lnSpc>
                      </a:pPr>
                      <a:r>
                        <a:rPr sz="1100" b="1" spc="15" dirty="0">
                          <a:latin typeface="Calibri"/>
                          <a:cs typeface="Calibri"/>
                        </a:rPr>
                        <a:t>CODIGO DE</a:t>
                      </a:r>
                      <a:r>
                        <a:rPr sz="11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10" dirty="0">
                          <a:latin typeface="Calibri"/>
                          <a:cs typeface="Calibri"/>
                        </a:rPr>
                        <a:t>CLASIFICACION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270"/>
                        </a:lnSpc>
                      </a:pPr>
                      <a:r>
                        <a:rPr sz="1100" b="1" spc="10" dirty="0">
                          <a:latin typeface="Calibri"/>
                          <a:cs typeface="Calibri"/>
                        </a:rPr>
                        <a:t>DEPENDENCIA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66775">
                        <a:lnSpc>
                          <a:spcPts val="127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EXPEDIENTE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285743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1.1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INSTITUTO ELECTORAL DE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COAHUILA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OFICIOS RECIBIDOS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ENVIADOS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/>
                </a:tc>
              </a:tr>
              <a:tr h="285743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1.2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INSTITUTO NACIONAL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ELECTORAL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OFICIOS RECIBIDOS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ENVIADOS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/>
                </a:tc>
              </a:tr>
              <a:tr h="285743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1.3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ICAI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OFICIOS RECIBIDOS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ENVIADOS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/>
                </a:tc>
              </a:tr>
              <a:tr h="28511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1.4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CEN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ORGANIZACIÓN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OFICIOS RECIBIDOS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ENVIADOS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/>
                </a:tc>
              </a:tr>
              <a:tr h="28581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1.5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CEN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FINANZAS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OFICIOS RECIBIDOS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ENVIADOS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/>
                </a:tc>
              </a:tr>
              <a:tr h="285743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1.6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CONSEJO NACIONAL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OFICIOS RECIBIDOS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ENVIADOS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/>
                </a:tc>
              </a:tr>
              <a:tr h="28583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1.7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COMISIÓN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NACIONAL DE HONESTIDAD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133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275"/>
                        </a:lnSpc>
                        <a:spcBef>
                          <a:spcPts val="30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JUSTICIA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275"/>
                        </a:lnSpc>
                        <a:spcBef>
                          <a:spcPts val="30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OFICIOS RECIBIDOS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ENVIADOS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/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52400" y="7086600"/>
            <a:ext cx="43268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AF1600"/>
                </a:solidFill>
                <a:latin typeface="Corbel"/>
                <a:cs typeface="Corbel"/>
              </a:rPr>
              <a:t>TITULAR </a:t>
            </a:r>
            <a:r>
              <a:rPr sz="1200" dirty="0">
                <a:solidFill>
                  <a:srgbClr val="AF1600"/>
                </a:solidFill>
                <a:latin typeface="Corbel"/>
                <a:cs typeface="Corbel"/>
              </a:rPr>
              <a:t>DE </a:t>
            </a:r>
            <a:r>
              <a:rPr sz="1200" spc="-15" dirty="0">
                <a:solidFill>
                  <a:srgbClr val="AF1600"/>
                </a:solidFill>
                <a:latin typeface="Corbel"/>
                <a:cs typeface="Corbel"/>
              </a:rPr>
              <a:t>TRANSPARENCIA: </a:t>
            </a:r>
            <a:r>
              <a:rPr lang="es-MX" sz="1200" dirty="0" err="1" smtClean="0">
                <a:solidFill>
                  <a:srgbClr val="AF1600"/>
                </a:solidFill>
                <a:latin typeface="Corbel"/>
                <a:cs typeface="Corbel"/>
              </a:rPr>
              <a:t>Yolia</a:t>
            </a:r>
            <a:r>
              <a:rPr lang="es-MX" sz="1200" dirty="0" smtClean="0">
                <a:solidFill>
                  <a:srgbClr val="AF1600"/>
                </a:solidFill>
                <a:latin typeface="Corbel"/>
                <a:cs typeface="Corbel"/>
              </a:rPr>
              <a:t> Vitela Guerrero</a:t>
            </a:r>
            <a:r>
              <a:rPr sz="1200" dirty="0" smtClean="0">
                <a:solidFill>
                  <a:srgbClr val="AF1600"/>
                </a:solidFill>
                <a:latin typeface="Corbel"/>
                <a:cs typeface="Corbel"/>
              </a:rPr>
              <a:t>  </a:t>
            </a:r>
            <a:r>
              <a:rPr sz="1200" dirty="0">
                <a:solidFill>
                  <a:srgbClr val="AF1600"/>
                </a:solidFill>
                <a:latin typeface="Corbel"/>
                <a:cs typeface="Corbel"/>
              </a:rPr>
              <a:t>RESPONSABLE DE </a:t>
            </a:r>
            <a:r>
              <a:rPr sz="1200" spc="-10" dirty="0">
                <a:solidFill>
                  <a:srgbClr val="AF1600"/>
                </a:solidFill>
                <a:latin typeface="Corbel"/>
                <a:cs typeface="Corbel"/>
              </a:rPr>
              <a:t>ACTUALIZACIÓN: </a:t>
            </a:r>
            <a:r>
              <a:rPr lang="es-MX" sz="1200" spc="-10" dirty="0" err="1" smtClean="0">
                <a:solidFill>
                  <a:srgbClr val="AF1600"/>
                </a:solidFill>
                <a:latin typeface="Corbel"/>
                <a:cs typeface="Corbel"/>
              </a:rPr>
              <a:t>Yolia</a:t>
            </a:r>
            <a:r>
              <a:rPr lang="es-MX" sz="1200" spc="-10" dirty="0" smtClean="0">
                <a:solidFill>
                  <a:srgbClr val="AF1600"/>
                </a:solidFill>
                <a:latin typeface="Corbel"/>
                <a:cs typeface="Corbel"/>
              </a:rPr>
              <a:t> vitela Guerrero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 smtClean="0">
                <a:solidFill>
                  <a:srgbClr val="AF1600"/>
                </a:solidFill>
                <a:latin typeface="Corbel"/>
                <a:cs typeface="Corbel"/>
              </a:rPr>
              <a:t>FECHA </a:t>
            </a:r>
            <a:r>
              <a:rPr sz="1200" dirty="0">
                <a:solidFill>
                  <a:srgbClr val="AF1600"/>
                </a:solidFill>
                <a:latin typeface="Corbel"/>
                <a:cs typeface="Corbel"/>
              </a:rPr>
              <a:t>DE </a:t>
            </a:r>
            <a:r>
              <a:rPr sz="1200" spc="-30" dirty="0">
                <a:solidFill>
                  <a:srgbClr val="AF1600"/>
                </a:solidFill>
                <a:latin typeface="Corbel"/>
                <a:cs typeface="Corbel"/>
              </a:rPr>
              <a:t>ÚLTIMA </a:t>
            </a:r>
            <a:r>
              <a:rPr sz="1200" spc="-10" dirty="0">
                <a:solidFill>
                  <a:srgbClr val="AF1600"/>
                </a:solidFill>
                <a:latin typeface="Corbel"/>
                <a:cs typeface="Corbel"/>
              </a:rPr>
              <a:t>ACTUALIZACIÓN: </a:t>
            </a:r>
            <a:r>
              <a:rPr lang="es-MX" sz="1200" spc="-15" dirty="0" smtClean="0">
                <a:solidFill>
                  <a:srgbClr val="AF1600"/>
                </a:solidFill>
                <a:latin typeface="Corbel"/>
                <a:cs typeface="Corbel"/>
              </a:rPr>
              <a:t>04 octubre del </a:t>
            </a:r>
            <a:r>
              <a:rPr sz="1200" spc="-10" dirty="0" smtClean="0">
                <a:solidFill>
                  <a:srgbClr val="AF1600"/>
                </a:solidFill>
                <a:latin typeface="Corbel"/>
                <a:cs typeface="Corbel"/>
              </a:rPr>
              <a:t>2019</a:t>
            </a:r>
            <a:endParaRPr sz="1200" dirty="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96</Words>
  <Application>Microsoft Office PowerPoint</Application>
  <PresentationFormat>Personalizado</PresentationFormat>
  <Paragraphs>29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Corbel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Alma Rosa Garza del Toro</dc:creator>
  <cp:lastModifiedBy>ismael rios</cp:lastModifiedBy>
  <cp:revision>1</cp:revision>
  <dcterms:created xsi:type="dcterms:W3CDTF">2019-10-04T20:52:51Z</dcterms:created>
  <dcterms:modified xsi:type="dcterms:W3CDTF">2019-10-04T20:56:01Z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2017-01-14T00:00:00Z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2019-10-04T00:00:00Z</vt:filetime>
  </property>
</Properties>
</file>