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3" r:id="rId1"/>
  </p:sldMasterIdLst>
  <p:notesMasterIdLst>
    <p:notesMasterId r:id="rId28"/>
  </p:notesMasterIdLst>
  <p:sldIdLst>
    <p:sldId id="256" r:id="rId2"/>
    <p:sldId id="293" r:id="rId3"/>
    <p:sldId id="291" r:id="rId4"/>
    <p:sldId id="290" r:id="rId5"/>
    <p:sldId id="257" r:id="rId6"/>
    <p:sldId id="258" r:id="rId7"/>
    <p:sldId id="288" r:id="rId8"/>
    <p:sldId id="294" r:id="rId9"/>
    <p:sldId id="277" r:id="rId10"/>
    <p:sldId id="292" r:id="rId11"/>
    <p:sldId id="262" r:id="rId12"/>
    <p:sldId id="266" r:id="rId13"/>
    <p:sldId id="267" r:id="rId14"/>
    <p:sldId id="299" r:id="rId15"/>
    <p:sldId id="268" r:id="rId16"/>
    <p:sldId id="269" r:id="rId17"/>
    <p:sldId id="270" r:id="rId18"/>
    <p:sldId id="273" r:id="rId19"/>
    <p:sldId id="280" r:id="rId20"/>
    <p:sldId id="296" r:id="rId21"/>
    <p:sldId id="287" r:id="rId22"/>
    <p:sldId id="278" r:id="rId23"/>
    <p:sldId id="295" r:id="rId24"/>
    <p:sldId id="298" r:id="rId25"/>
    <p:sldId id="297" r:id="rId26"/>
    <p:sldId id="279" r:id="rId27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05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>
        <p:scale>
          <a:sx n="60" d="100"/>
          <a:sy n="60" d="100"/>
        </p:scale>
        <p:origin x="204" y="-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125EEEA-F21D-4FAD-B23F-65D63034DAB9}" type="datetimeFigureOut">
              <a:rPr lang="es-MX" smtClean="0"/>
              <a:t>06/10/2021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9C2D96E-CFB6-450F-A391-967C9820B9A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0961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F354A-6CD6-4405-9904-F6F19671A9C9}" type="datetime1">
              <a:rPr lang="es-MX" smtClean="0"/>
              <a:t>06/10/2021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1872-5D23-4634-BF31-D03206F9C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39322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76178-824C-4948-AB90-2B9BEC42156E}" type="datetime1">
              <a:rPr lang="es-MX" smtClean="0"/>
              <a:t>06/10/2021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1872-5D23-4634-BF31-D03206F9C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0907447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76178-824C-4948-AB90-2B9BEC42156E}" type="datetime1">
              <a:rPr lang="es-MX" smtClean="0"/>
              <a:t>06/10/2021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1872-5D23-4634-BF31-D03206F9CCD9}" type="slidenum">
              <a:rPr lang="es-MX" smtClean="0"/>
              <a:t>‹Nº›</a:t>
            </a:fld>
            <a:endParaRPr lang="es-MX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3178832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76178-824C-4948-AB90-2B9BEC42156E}" type="datetime1">
              <a:rPr lang="es-MX" smtClean="0"/>
              <a:t>06/10/2021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1872-5D23-4634-BF31-D03206F9C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4311299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76178-824C-4948-AB90-2B9BEC42156E}" type="datetime1">
              <a:rPr lang="es-MX" smtClean="0"/>
              <a:t>06/10/2021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1872-5D23-4634-BF31-D03206F9CCD9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9831741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76178-824C-4948-AB90-2B9BEC42156E}" type="datetime1">
              <a:rPr lang="es-MX" smtClean="0"/>
              <a:t>06/10/2021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1872-5D23-4634-BF31-D03206F9C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6489955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D7ECF-6AB6-498E-8F78-A9BF6E0D049A}" type="datetime1">
              <a:rPr lang="es-MX" smtClean="0"/>
              <a:t>06/10/2021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1872-5D23-4634-BF31-D03206F9C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37460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EF0D-12DC-4EFF-926D-D8AF2ADE82F7}" type="datetime1">
              <a:rPr lang="es-MX" smtClean="0"/>
              <a:t>06/10/2021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1872-5D23-4634-BF31-D03206F9C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72877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44E2F-54B7-46E6-A588-1C1932AC859C}" type="datetime1">
              <a:rPr lang="es-MX" smtClean="0"/>
              <a:t>06/10/2021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1872-5D23-4634-BF31-D03206F9C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61077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C7AF2-D304-466E-B2B4-F6975C749B41}" type="datetime1">
              <a:rPr lang="es-MX" smtClean="0"/>
              <a:t>06/10/2021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1872-5D23-4634-BF31-D03206F9C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5118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898A-5354-4AEC-8281-3C6981B6D79B}" type="datetime1">
              <a:rPr lang="es-MX" smtClean="0"/>
              <a:t>06/10/2021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1872-5D23-4634-BF31-D03206F9C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00849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258DE-B749-4659-9C2E-17FCC892F3D5}" type="datetime1">
              <a:rPr lang="es-MX" smtClean="0"/>
              <a:t>06/10/2021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1872-5D23-4634-BF31-D03206F9C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1448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8B279-5BA0-4960-8B87-EE7BA248C989}" type="datetime1">
              <a:rPr lang="es-MX" smtClean="0"/>
              <a:t>06/10/2021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1872-5D23-4634-BF31-D03206F9C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17963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C381F-63F3-49D3-ACAB-208528556B36}" type="datetime1">
              <a:rPr lang="es-MX" smtClean="0"/>
              <a:t>06/10/2021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1872-5D23-4634-BF31-D03206F9C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89519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3585D-5BCE-4A58-ABFC-A0BE4387B9EF}" type="datetime1">
              <a:rPr lang="es-MX" smtClean="0"/>
              <a:t>06/10/2021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1872-5D23-4634-BF31-D03206F9C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10781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B49A7-A6D0-48CD-B7DD-7B96ED5F066E}" type="datetime1">
              <a:rPr lang="es-MX" smtClean="0"/>
              <a:t>06/10/2021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D1872-5D23-4634-BF31-D03206F9C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1868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E76178-824C-4948-AB90-2B9BEC42156E}" type="datetime1">
              <a:rPr lang="es-MX" smtClean="0"/>
              <a:t>06/10/2021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82D1872-5D23-4634-BF31-D03206F9C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5376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35" r:id="rId2"/>
    <p:sldLayoutId id="2147483936" r:id="rId3"/>
    <p:sldLayoutId id="2147483937" r:id="rId4"/>
    <p:sldLayoutId id="2147483938" r:id="rId5"/>
    <p:sldLayoutId id="2147483939" r:id="rId6"/>
    <p:sldLayoutId id="2147483940" r:id="rId7"/>
    <p:sldLayoutId id="2147483941" r:id="rId8"/>
    <p:sldLayoutId id="2147483942" r:id="rId9"/>
    <p:sldLayoutId id="2147483943" r:id="rId10"/>
    <p:sldLayoutId id="2147483944" r:id="rId11"/>
    <p:sldLayoutId id="2147483945" r:id="rId12"/>
    <p:sldLayoutId id="2147483946" r:id="rId13"/>
    <p:sldLayoutId id="2147483947" r:id="rId14"/>
    <p:sldLayoutId id="2147483948" r:id="rId15"/>
    <p:sldLayoutId id="2147483949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ctrTitle"/>
          </p:nvPr>
        </p:nvSpPr>
        <p:spPr>
          <a:xfrm>
            <a:off x="-85035" y="1436076"/>
            <a:ext cx="8912511" cy="1058170"/>
          </a:xfrm>
        </p:spPr>
        <p:txBody>
          <a:bodyPr>
            <a:normAutofit fontScale="90000"/>
          </a:bodyPr>
          <a:lstStyle/>
          <a:p>
            <a:pPr algn="r"/>
            <a:r>
              <a:rPr lang="es-MX" sz="4000" dirty="0" smtClean="0">
                <a:solidFill>
                  <a:srgbClr val="FF0000"/>
                </a:solidFill>
                <a:latin typeface="Stencil" panose="040409050D0802020404" pitchFamily="82" charset="0"/>
                <a:cs typeface="Times New Roman" panose="02020603050405020304" pitchFamily="18" charset="0"/>
              </a:rPr>
              <a:t>Estructura </a:t>
            </a:r>
            <a:br>
              <a:rPr lang="es-MX" sz="4000" dirty="0" smtClean="0">
                <a:solidFill>
                  <a:srgbClr val="FF0000"/>
                </a:solidFill>
                <a:latin typeface="Stencil" panose="040409050D0802020404" pitchFamily="82" charset="0"/>
                <a:cs typeface="Times New Roman" panose="02020603050405020304" pitchFamily="18" charset="0"/>
              </a:rPr>
            </a:br>
            <a:r>
              <a:rPr lang="es-MX" sz="4000" dirty="0" smtClean="0">
                <a:solidFill>
                  <a:srgbClr val="FF0000"/>
                </a:solidFill>
                <a:latin typeface="Stencil" panose="040409050D0802020404" pitchFamily="82" charset="0"/>
                <a:cs typeface="Times New Roman" panose="02020603050405020304" pitchFamily="18" charset="0"/>
              </a:rPr>
              <a:t>Orgánica</a:t>
            </a:r>
            <a:endParaRPr lang="es-MX" sz="4000" dirty="0">
              <a:solidFill>
                <a:srgbClr val="FF0000"/>
              </a:solidFill>
              <a:latin typeface="Stencil" panose="040409050D0802020404" pitchFamily="82" charset="0"/>
              <a:cs typeface="Times New Roman" panose="02020603050405020304" pitchFamily="18" charset="0"/>
            </a:endParaRPr>
          </a:p>
        </p:txBody>
      </p:sp>
      <p:sp>
        <p:nvSpPr>
          <p:cNvPr id="5" name="Subtítulo 2"/>
          <p:cNvSpPr>
            <a:spLocks noGrp="1"/>
          </p:cNvSpPr>
          <p:nvPr>
            <p:ph type="subTitle" idx="1"/>
          </p:nvPr>
        </p:nvSpPr>
        <p:spPr>
          <a:xfrm>
            <a:off x="3156699" y="2505970"/>
            <a:ext cx="8915399" cy="1126283"/>
          </a:xfrm>
        </p:spPr>
        <p:txBody>
          <a:bodyPr>
            <a:normAutofit/>
          </a:bodyPr>
          <a:lstStyle/>
          <a:p>
            <a:pPr algn="ctr"/>
            <a:r>
              <a:rPr lang="es-MX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PRESIDENCIA MUNICIPAL </a:t>
            </a: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 smtClean="0"/>
              <a:t>NOTA: EN ESTE DEPARTAMENTO POR EL MOMENTO NO CONTAMOS CON PUESTOS PUBLICOS VACANTES</a:t>
            </a:r>
            <a:endParaRPr lang="es-MX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974" y="355697"/>
            <a:ext cx="6516710" cy="5090964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7631724" y="3915508"/>
            <a:ext cx="3657599" cy="11019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Al 01 </a:t>
            </a:r>
            <a:r>
              <a:rPr lang="es-MX" dirty="0" smtClean="0"/>
              <a:t>de Octubre  del </a:t>
            </a:r>
            <a:r>
              <a:rPr lang="es-MX" dirty="0" smtClean="0"/>
              <a:t>2021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4469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8715086" y="190497"/>
            <a:ext cx="7619999" cy="365125"/>
          </a:xfrm>
        </p:spPr>
        <p:txBody>
          <a:bodyPr/>
          <a:lstStyle/>
          <a:p>
            <a:r>
              <a:rPr lang="es-MX" dirty="0" smtClean="0"/>
              <a:t>NOTA: EN ESTE DEPARTAMENTO POR EL MOMENTO NO </a:t>
            </a:r>
          </a:p>
          <a:p>
            <a:r>
              <a:rPr lang="es-MX" dirty="0" smtClean="0"/>
              <a:t>CONTAMOS CON PUESTOS PUBLICOS VACANTES</a:t>
            </a:r>
            <a:endParaRPr lang="es-MX" dirty="0"/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2589212" y="90739"/>
            <a:ext cx="6469488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SEDESOL Y FOMENTO AGROPECUARIO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684345" y="1139691"/>
            <a:ext cx="4128838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LUIS ALBERTO ALARCON SANCHEZ</a:t>
            </a: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DIRECTOR</a:t>
            </a:r>
          </a:p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EM11849 </a:t>
            </a: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684345" y="2085783"/>
            <a:ext cx="4128838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ROSA MARIA DE LUNA AGUILLAR</a:t>
            </a: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SECRETARIA DE SEDESOL</a:t>
            </a:r>
          </a:p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EM00019 </a:t>
            </a: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181923" y="3097078"/>
            <a:ext cx="4128838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SAUL ARMIN PATIÑO LOPEZ</a:t>
            </a: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AUXILIAR </a:t>
            </a: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EM11473</a:t>
            </a: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-33032" y="4217051"/>
            <a:ext cx="4128838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JOSE MANUEL HERNANDEZ MTZ</a:t>
            </a: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AYUDANTE DE CAMPO</a:t>
            </a: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EM11722</a:t>
            </a: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4644990" y="3234807"/>
            <a:ext cx="4128838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JESUS ROBERTO RAMIREZ CRUZ</a:t>
            </a: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ALBAÑIL</a:t>
            </a: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EM11359</a:t>
            </a: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4620555" y="4780735"/>
            <a:ext cx="4128838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ANTONIO DUARTE ALDAPE</a:t>
            </a: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ALBAÑIL</a:t>
            </a: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EM11541</a:t>
            </a: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16529" y="5169897"/>
            <a:ext cx="4128838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JOSE RAMON LARIOS OROZCO</a:t>
            </a: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AYUDANTE DE CAMPO</a:t>
            </a: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EM11352</a:t>
            </a: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Conector recto 22"/>
          <p:cNvCxnSpPr>
            <a:stCxn id="7" idx="2"/>
            <a:endCxn id="8" idx="0"/>
          </p:cNvCxnSpPr>
          <p:nvPr/>
        </p:nvCxnSpPr>
        <p:spPr>
          <a:xfrm>
            <a:off x="5748764" y="1970688"/>
            <a:ext cx="0" cy="1150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ector recto 24"/>
          <p:cNvCxnSpPr/>
          <p:nvPr/>
        </p:nvCxnSpPr>
        <p:spPr>
          <a:xfrm>
            <a:off x="4185634" y="2916780"/>
            <a:ext cx="0" cy="2182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/>
        </p:nvCxnSpPr>
        <p:spPr>
          <a:xfrm>
            <a:off x="7611414" y="2916780"/>
            <a:ext cx="12879" cy="2182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>
          <a:xfrm>
            <a:off x="1318690" y="3928075"/>
            <a:ext cx="621354" cy="33619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ector recto 31"/>
          <p:cNvCxnSpPr>
            <a:stCxn id="11" idx="2"/>
            <a:endCxn id="15" idx="0"/>
          </p:cNvCxnSpPr>
          <p:nvPr/>
        </p:nvCxnSpPr>
        <p:spPr>
          <a:xfrm>
            <a:off x="2031387" y="5048048"/>
            <a:ext cx="149561" cy="1218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Conector recto 33"/>
          <p:cNvCxnSpPr>
            <a:stCxn id="15" idx="2"/>
          </p:cNvCxnSpPr>
          <p:nvPr/>
        </p:nvCxnSpPr>
        <p:spPr>
          <a:xfrm>
            <a:off x="2180948" y="6000894"/>
            <a:ext cx="0" cy="1833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Conector recto 36"/>
          <p:cNvCxnSpPr>
            <a:endCxn id="12" idx="0"/>
          </p:cNvCxnSpPr>
          <p:nvPr/>
        </p:nvCxnSpPr>
        <p:spPr>
          <a:xfrm flipH="1">
            <a:off x="6709409" y="2911811"/>
            <a:ext cx="52682" cy="32299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ector recto 38"/>
          <p:cNvCxnSpPr/>
          <p:nvPr/>
        </p:nvCxnSpPr>
        <p:spPr>
          <a:xfrm>
            <a:off x="5604944" y="4329669"/>
            <a:ext cx="1339261" cy="22016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ector recto 2"/>
          <p:cNvCxnSpPr/>
          <p:nvPr/>
        </p:nvCxnSpPr>
        <p:spPr>
          <a:xfrm flipV="1">
            <a:off x="7813183" y="1154359"/>
            <a:ext cx="662741" cy="11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ángulo 25"/>
          <p:cNvSpPr/>
          <p:nvPr/>
        </p:nvSpPr>
        <p:spPr>
          <a:xfrm>
            <a:off x="7906356" y="1697766"/>
            <a:ext cx="4618729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Pedro I alvarez </a:t>
            </a:r>
            <a:r>
              <a:rPr lang="pt-BR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yañez</a:t>
            </a:r>
            <a:endParaRPr lang="pt-BR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EM11370</a:t>
            </a: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217960" y="1610056"/>
            <a:ext cx="3373212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ARTURO ALONSO ALVAREZ Y.</a:t>
            </a: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EM11519</a:t>
            </a: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ángulo 34"/>
          <p:cNvSpPr/>
          <p:nvPr/>
        </p:nvSpPr>
        <p:spPr>
          <a:xfrm>
            <a:off x="7781544" y="2438557"/>
            <a:ext cx="4618729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DAVID LARIOS OROZCO</a:t>
            </a: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EM12006</a:t>
            </a: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Rectángulo 35"/>
          <p:cNvSpPr/>
          <p:nvPr/>
        </p:nvSpPr>
        <p:spPr>
          <a:xfrm>
            <a:off x="8898954" y="3835514"/>
            <a:ext cx="3626131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DAVID LARIOS ISAIS</a:t>
            </a: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EM12010</a:t>
            </a: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ángulo 37"/>
          <p:cNvSpPr/>
          <p:nvPr/>
        </p:nvSpPr>
        <p:spPr>
          <a:xfrm>
            <a:off x="9058700" y="4549835"/>
            <a:ext cx="3341573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LUIS G. ARELLANO LOPEZ</a:t>
            </a: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EM12016</a:t>
            </a: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Rectángulo 39"/>
          <p:cNvSpPr/>
          <p:nvPr/>
        </p:nvSpPr>
        <p:spPr>
          <a:xfrm>
            <a:off x="8898954" y="5247670"/>
            <a:ext cx="3501319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ALFREDO ALCARAZ DE LA CRUZ</a:t>
            </a: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EM12045</a:t>
            </a: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4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586301" y="1575865"/>
            <a:ext cx="430586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C.JHONATAN ELIUD PALACIO DE LA CRUZ</a:t>
            </a:r>
          </a:p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Director   </a:t>
            </a: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EM11881 </a:t>
            </a: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172471" y="3041404"/>
            <a:ext cx="2897876" cy="11695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C.CRISTINA ALICIA DE LUNA PEREZ</a:t>
            </a:r>
          </a:p>
          <a:p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Director De Casa De La Cultura</a:t>
            </a:r>
          </a:p>
          <a:p>
            <a:pPr algn="ctr"/>
            <a:r>
              <a:rPr lang="es-MX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EM11879</a:t>
            </a:r>
          </a:p>
          <a:p>
            <a:endParaRPr lang="es-MX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Conector recto de flecha 14"/>
          <p:cNvCxnSpPr/>
          <p:nvPr/>
        </p:nvCxnSpPr>
        <p:spPr>
          <a:xfrm>
            <a:off x="5621409" y="2515953"/>
            <a:ext cx="1" cy="3918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15"/>
          <p:cNvSpPr>
            <a:spLocks noChangeArrowheads="1"/>
          </p:cNvSpPr>
          <p:nvPr/>
        </p:nvSpPr>
        <p:spPr bwMode="auto">
          <a:xfrm>
            <a:off x="2907677" y="112745"/>
            <a:ext cx="566311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ARTE , CULTURA , TRADICIONES Y TURISMO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4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534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3747501" y="1452317"/>
            <a:ext cx="4651288" cy="119827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MX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ROLANDO ALBERTO MARTINEZ VALDEZ</a:t>
            </a:r>
            <a:endParaRPr lang="es-MX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MX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Director</a:t>
            </a:r>
            <a:r>
              <a:rPr lang="es-MX" sz="1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MX" sz="16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MX" sz="1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EM11997</a:t>
            </a:r>
            <a:endParaRPr lang="es-MX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23164" y="4211300"/>
            <a:ext cx="3270913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Yolanda </a:t>
            </a:r>
            <a:r>
              <a:rPr lang="pt-B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Escajeda</a:t>
            </a:r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Barrios</a:t>
            </a:r>
          </a:p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Secretaria</a:t>
            </a:r>
          </a:p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Em11630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8275091" y="4211301"/>
            <a:ext cx="3380096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Francisco Chávez Piñon</a:t>
            </a:r>
          </a:p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Auxiliar  Em11696  </a:t>
            </a: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Conector recto de flecha 11"/>
          <p:cNvCxnSpPr/>
          <p:nvPr/>
        </p:nvCxnSpPr>
        <p:spPr>
          <a:xfrm flipH="1">
            <a:off x="3548418" y="2811439"/>
            <a:ext cx="1528549" cy="107817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>
            <a:off x="7290180" y="2803236"/>
            <a:ext cx="1294262" cy="108637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2"/>
          <p:cNvSpPr>
            <a:spLocks noChangeArrowheads="1"/>
          </p:cNvSpPr>
          <p:nvPr/>
        </p:nvSpPr>
        <p:spPr bwMode="auto">
          <a:xfrm>
            <a:off x="4715865" y="149274"/>
            <a:ext cx="2809461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MODULO DE </a:t>
            </a:r>
            <a:r>
              <a:rPr kumimoji="0" lang="es-MX" sz="3200" b="1" i="0" u="none" strike="noStrike" normalizeH="0" baseline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CATASTRO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451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4368951" y="414612"/>
            <a:ext cx="318114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FOMENTO ECONOMICO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4261459" y="2396990"/>
            <a:ext cx="3396126" cy="1077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C.MARIA ANGELICA SALINAS LOMAS</a:t>
            </a:r>
          </a:p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Director    </a:t>
            </a: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EM11884</a:t>
            </a: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2013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CENTRO DE REHABILITACION</a:t>
            </a:r>
            <a:r>
              <a:rPr lang="es-MX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MX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MX" dirty="0" smtClean="0"/>
              <a:t>LUCIANA GARCIA RODRIGUEZ</a:t>
            </a:r>
          </a:p>
          <a:p>
            <a:r>
              <a:rPr lang="es-MX" dirty="0" smtClean="0"/>
              <a:t>EM11859</a:t>
            </a:r>
          </a:p>
          <a:p>
            <a:r>
              <a:rPr lang="es-MX" dirty="0" smtClean="0"/>
              <a:t>NERIDA NORET VILLA SANCHEZ</a:t>
            </a:r>
          </a:p>
          <a:p>
            <a:r>
              <a:rPr lang="es-MX" dirty="0" smtClean="0"/>
              <a:t>EM11903</a:t>
            </a:r>
          </a:p>
          <a:p>
            <a:r>
              <a:rPr lang="es-MX" dirty="0" smtClean="0"/>
              <a:t>LESLY MARES ARREDONDO</a:t>
            </a:r>
          </a:p>
          <a:p>
            <a:r>
              <a:rPr lang="es-MX" dirty="0" smtClean="0"/>
              <a:t>EM11931</a:t>
            </a:r>
          </a:p>
          <a:p>
            <a:r>
              <a:rPr lang="es-MX" dirty="0" smtClean="0"/>
              <a:t>FRANCISCO SARACHO VELA</a:t>
            </a:r>
          </a:p>
          <a:p>
            <a:r>
              <a:rPr lang="es-MX" dirty="0" smtClean="0"/>
              <a:t>EM12030</a:t>
            </a:r>
          </a:p>
          <a:p>
            <a:r>
              <a:rPr lang="es-MX" dirty="0" smtClean="0"/>
              <a:t>ISAURO MORENO AVILA</a:t>
            </a:r>
          </a:p>
          <a:p>
            <a:r>
              <a:rPr lang="es-MX" dirty="0" smtClean="0"/>
              <a:t>EM12033</a:t>
            </a:r>
            <a:endParaRPr lang="es-MX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3713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3643086" y="2080231"/>
            <a:ext cx="4717143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C.NATALIA DE JESUS GALINDO GELACIO</a:t>
            </a:r>
          </a:p>
          <a:p>
            <a:pPr algn="ctr"/>
            <a:r>
              <a:rPr lang="es-MX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Director</a:t>
            </a:r>
          </a:p>
          <a:p>
            <a:pPr algn="ctr"/>
            <a:r>
              <a:rPr lang="es-MX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EM11884</a:t>
            </a:r>
            <a:endParaRPr lang="es-MX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4030477" y="549084"/>
            <a:ext cx="4030961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COMUNICACIÓN SOCIAL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endParaRPr kumimoji="0" lang="es-MX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7194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4440072" y="2585198"/>
            <a:ext cx="3557516" cy="132343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C.NORMA LETICA DELGADO ALEJANDRO</a:t>
            </a:r>
          </a:p>
          <a:p>
            <a:pPr algn="ctr"/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Director</a:t>
            </a:r>
          </a:p>
          <a:p>
            <a:pPr algn="ctr"/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EM11822</a:t>
            </a:r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4230645" y="826339"/>
            <a:ext cx="397637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EDUCACIÓN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7" name="Rectángulo 6"/>
          <p:cNvSpPr/>
          <p:nvPr/>
        </p:nvSpPr>
        <p:spPr>
          <a:xfrm>
            <a:off x="4440072" y="4130728"/>
            <a:ext cx="3557516" cy="132343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C.TERESITA DEL NIÑO JESUS RAMIREZ VILLARREAL</a:t>
            </a:r>
          </a:p>
          <a:p>
            <a:pPr algn="ctr"/>
            <a:r>
              <a: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EM11497</a:t>
            </a:r>
            <a:endParaRPr lang="pt-B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96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4822209" y="2392108"/>
            <a:ext cx="3066197" cy="147732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endParaRPr 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C.LAURA BEATRIZ TORRES SALINAS</a:t>
            </a:r>
          </a:p>
          <a:p>
            <a:pPr algn="ctr"/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Director </a:t>
            </a:r>
          </a:p>
          <a:p>
            <a:pPr algn="ctr"/>
            <a:r>
              <a:rPr lang="es-MX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EM11821 </a:t>
            </a:r>
            <a:endParaRPr lang="es-MX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4482057" y="394155"/>
            <a:ext cx="37465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ATENCIÓN CIUDADANA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9503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4772163" y="1084240"/>
            <a:ext cx="2629469" cy="95410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C.NORMA LETICIA DELGADO ALEJANDRO</a:t>
            </a:r>
          </a:p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Directora  </a:t>
            </a:r>
          </a:p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EM11822 </a:t>
            </a:r>
            <a:endParaRPr lang="es-MX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1605991" y="443384"/>
            <a:ext cx="324483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 MUNICIPAL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cxnSp>
        <p:nvCxnSpPr>
          <p:cNvPr id="20" name="Conector recto de flecha 19"/>
          <p:cNvCxnSpPr/>
          <p:nvPr/>
        </p:nvCxnSpPr>
        <p:spPr>
          <a:xfrm>
            <a:off x="6082347" y="1928125"/>
            <a:ext cx="4550" cy="32042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Marcador de pie de página 28"/>
          <p:cNvSpPr>
            <a:spLocks noGrp="1"/>
          </p:cNvSpPr>
          <p:nvPr>
            <p:ph type="ftr" sz="quarter" idx="11"/>
          </p:nvPr>
        </p:nvSpPr>
        <p:spPr>
          <a:xfrm>
            <a:off x="4572001" y="288239"/>
            <a:ext cx="7619999" cy="365125"/>
          </a:xfrm>
        </p:spPr>
        <p:txBody>
          <a:bodyPr/>
          <a:lstStyle/>
          <a:p>
            <a:r>
              <a:rPr lang="es-MX" dirty="0" smtClean="0"/>
              <a:t>NOTA: EN ESTE DEPARTAMENTO POR EL MOMENTO NO CONTAMOS CON PUESTOS PUBLICOS VACANTES</a:t>
            </a:r>
            <a:endParaRPr lang="es-MX" dirty="0"/>
          </a:p>
        </p:txBody>
      </p:sp>
      <p:sp>
        <p:nvSpPr>
          <p:cNvPr id="8" name="Rectángulo 7"/>
          <p:cNvSpPr/>
          <p:nvPr/>
        </p:nvSpPr>
        <p:spPr>
          <a:xfrm>
            <a:off x="927280" y="2130965"/>
            <a:ext cx="3541753" cy="7386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C.EDGAR ADRIAN TAPIA ZAPATA</a:t>
            </a:r>
          </a:p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AUXILIAR </a:t>
            </a:r>
          </a:p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EM11720</a:t>
            </a:r>
            <a:endParaRPr lang="es-MX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4864282" y="2184344"/>
            <a:ext cx="3416833" cy="7386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C.ROGELIO JESUS SUAREZ CARDONA</a:t>
            </a:r>
          </a:p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AUXILIAR  </a:t>
            </a:r>
          </a:p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EM11860</a:t>
            </a:r>
            <a:endParaRPr lang="es-MX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Conector recto de flecha 2"/>
          <p:cNvCxnSpPr/>
          <p:nvPr/>
        </p:nvCxnSpPr>
        <p:spPr>
          <a:xfrm>
            <a:off x="8281115" y="2918516"/>
            <a:ext cx="2079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cto de flecha 5"/>
          <p:cNvCxnSpPr>
            <a:stCxn id="9" idx="1"/>
            <a:endCxn id="8" idx="3"/>
          </p:cNvCxnSpPr>
          <p:nvPr/>
        </p:nvCxnSpPr>
        <p:spPr>
          <a:xfrm flipH="1" flipV="1">
            <a:off x="4469033" y="2500297"/>
            <a:ext cx="395249" cy="533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ectángulo 16"/>
          <p:cNvSpPr/>
          <p:nvPr/>
        </p:nvSpPr>
        <p:spPr>
          <a:xfrm>
            <a:off x="927280" y="3160614"/>
            <a:ext cx="3541754" cy="7386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400" b="1" dirty="0"/>
              <a:t>JESICA VANESA GARCIA </a:t>
            </a:r>
            <a:r>
              <a:rPr lang="es-MX" sz="1400" b="1" dirty="0" smtClean="0"/>
              <a:t>RODRIGUEZ</a:t>
            </a:r>
          </a:p>
          <a:p>
            <a:pPr algn="ctr"/>
            <a:r>
              <a:rPr lang="es-ES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AUXILIAR</a:t>
            </a:r>
          </a:p>
          <a:p>
            <a:pPr algn="ctr"/>
            <a:r>
              <a:rPr lang="es-MX" sz="1400" dirty="0"/>
              <a:t>EM11862 </a:t>
            </a:r>
            <a:endParaRPr lang="es-MX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4864282" y="3152538"/>
            <a:ext cx="3416833" cy="7386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400" b="1" dirty="0"/>
              <a:t>MARTHA ELVA GARANZUAY LOSOYA</a:t>
            </a:r>
            <a:r>
              <a:rPr lang="es-MX" sz="1400" dirty="0"/>
              <a:t> </a:t>
            </a:r>
            <a:endParaRPr lang="es-MX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E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AUXILIAR</a:t>
            </a:r>
            <a:endParaRPr lang="es-MX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MX" sz="1400" dirty="0"/>
              <a:t>EM11865 </a:t>
            </a:r>
            <a:endParaRPr lang="es-MX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8489081" y="3112512"/>
            <a:ext cx="3591302" cy="7386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400" b="1" dirty="0"/>
              <a:t>ROSALBA RIOS CRUZ</a:t>
            </a:r>
            <a:r>
              <a:rPr lang="es-MX" sz="1400" dirty="0"/>
              <a:t> </a:t>
            </a:r>
            <a:endParaRPr lang="es-MX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AUXILIAR  </a:t>
            </a:r>
          </a:p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1400" dirty="0"/>
              <a:t>EM11866 </a:t>
            </a:r>
            <a:endParaRPr lang="es-MX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927280" y="4048755"/>
            <a:ext cx="3535395" cy="7386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400" b="1" dirty="0"/>
              <a:t>ANITA ROMO RIVAS</a:t>
            </a:r>
            <a:r>
              <a:rPr lang="es-MX" sz="1400" dirty="0"/>
              <a:t> </a:t>
            </a:r>
            <a:endParaRPr lang="es-MX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AUXILIAR  </a:t>
            </a:r>
          </a:p>
          <a:p>
            <a:pPr algn="ctr"/>
            <a:r>
              <a:rPr lang="es-MX" sz="1400" dirty="0"/>
              <a:t>EM11867 </a:t>
            </a:r>
            <a:endParaRPr lang="es-MX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8489081" y="4059618"/>
            <a:ext cx="3591302" cy="7386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400" b="1" dirty="0"/>
              <a:t>MA. GUADALUPE ALDAPE SILGUERO</a:t>
            </a:r>
            <a:r>
              <a:rPr lang="es-MX" sz="1400" dirty="0"/>
              <a:t> </a:t>
            </a:r>
            <a:endParaRPr lang="es-MX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AUXILIAR  </a:t>
            </a:r>
          </a:p>
          <a:p>
            <a:pPr algn="ctr"/>
            <a:r>
              <a:rPr lang="es-MX" sz="1400" dirty="0"/>
              <a:t>EM11870 </a:t>
            </a:r>
            <a:endParaRPr lang="es-MX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4864282" y="4083214"/>
            <a:ext cx="3416833" cy="7386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400" b="1" dirty="0"/>
              <a:t>GLORIA ELENA CAPETILLO PEREZ</a:t>
            </a:r>
            <a:r>
              <a:rPr lang="es-MX" sz="1400" dirty="0"/>
              <a:t> </a:t>
            </a:r>
            <a:endParaRPr lang="es-MX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E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AUXILIAR</a:t>
            </a:r>
            <a:endParaRPr lang="es-MX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MX" sz="1400" dirty="0"/>
              <a:t>EM11869 </a:t>
            </a:r>
            <a:endParaRPr lang="es-MX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ángulo 29"/>
          <p:cNvSpPr/>
          <p:nvPr/>
        </p:nvSpPr>
        <p:spPr>
          <a:xfrm>
            <a:off x="927280" y="4949652"/>
            <a:ext cx="3521935" cy="7386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400" b="1" dirty="0"/>
              <a:t>BEATRIZ ADRIANA IRUEGAS </a:t>
            </a:r>
            <a:r>
              <a:rPr lang="es-MX" sz="1400" b="1" dirty="0" smtClean="0"/>
              <a:t>RODRIGUEZ</a:t>
            </a:r>
          </a:p>
          <a:p>
            <a:pPr algn="ctr"/>
            <a:r>
              <a:rPr lang="es-MX" sz="1400" dirty="0" smtClean="0"/>
              <a:t>AUXILIAR </a:t>
            </a:r>
            <a:endParaRPr lang="es-MX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1400" dirty="0"/>
              <a:t>EM11871 </a:t>
            </a:r>
            <a:endParaRPr lang="es-MX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ángulo 31"/>
          <p:cNvSpPr/>
          <p:nvPr/>
        </p:nvSpPr>
        <p:spPr>
          <a:xfrm>
            <a:off x="4850822" y="4984111"/>
            <a:ext cx="3430293" cy="95410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1400" b="1" dirty="0"/>
              <a:t>MA. DEL REFUJIO ZAPATA CAMACHO</a:t>
            </a:r>
            <a:r>
              <a:rPr lang="it-IT" sz="1400" dirty="0"/>
              <a:t> </a:t>
            </a:r>
            <a:endParaRPr lang="es-MX" sz="1400" dirty="0"/>
          </a:p>
          <a:p>
            <a:pPr algn="ctr"/>
            <a:r>
              <a:rPr lang="es-MX" sz="1400" dirty="0" smtClean="0"/>
              <a:t>AUXILIAR</a:t>
            </a:r>
          </a:p>
          <a:p>
            <a:pPr algn="ctr"/>
            <a:r>
              <a:rPr lang="es-MX" sz="1400" dirty="0" smtClean="0"/>
              <a:t>EM11872 </a:t>
            </a:r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MX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Rectángulo 74"/>
          <p:cNvSpPr/>
          <p:nvPr/>
        </p:nvSpPr>
        <p:spPr>
          <a:xfrm>
            <a:off x="675265" y="5960381"/>
            <a:ext cx="4025964" cy="7386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400" b="1" dirty="0"/>
              <a:t>ARGELIA ELIZABETH ALCARAZ CERVANTES</a:t>
            </a:r>
            <a:r>
              <a:rPr lang="es-MX" sz="1400" dirty="0"/>
              <a:t> </a:t>
            </a:r>
            <a:endParaRPr lang="es-MX" sz="1400" b="1" dirty="0" smtClean="0"/>
          </a:p>
          <a:p>
            <a:pPr algn="ctr"/>
            <a:r>
              <a:rPr lang="es-MX" sz="1400" dirty="0" smtClean="0"/>
              <a:t>AUXILIAR </a:t>
            </a:r>
            <a:endParaRPr lang="es-MX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1400" dirty="0"/>
              <a:t>EM11962  </a:t>
            </a:r>
            <a:endParaRPr lang="es-MX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Rectángulo 75"/>
          <p:cNvSpPr/>
          <p:nvPr/>
        </p:nvSpPr>
        <p:spPr>
          <a:xfrm>
            <a:off x="8489081" y="4965985"/>
            <a:ext cx="3591302" cy="7386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400" b="1" dirty="0"/>
              <a:t>SIMONA GUTIERREZ PEREZ</a:t>
            </a:r>
            <a:r>
              <a:rPr lang="es-MX" sz="1400" dirty="0"/>
              <a:t> </a:t>
            </a:r>
            <a:endParaRPr lang="es-MX" sz="1400" dirty="0" smtClean="0"/>
          </a:p>
          <a:p>
            <a:pPr algn="ctr"/>
            <a:r>
              <a:rPr lang="es-E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AUXILIAR</a:t>
            </a:r>
            <a:endParaRPr lang="es-MX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1400" dirty="0"/>
              <a:t>EM11972  </a:t>
            </a:r>
            <a:endParaRPr lang="es-MX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0" name="Conector recto de flecha 79"/>
          <p:cNvCxnSpPr>
            <a:stCxn id="8" idx="2"/>
          </p:cNvCxnSpPr>
          <p:nvPr/>
        </p:nvCxnSpPr>
        <p:spPr>
          <a:xfrm flipH="1">
            <a:off x="2688247" y="2869629"/>
            <a:ext cx="9910" cy="31516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ector recto de flecha 81"/>
          <p:cNvCxnSpPr/>
          <p:nvPr/>
        </p:nvCxnSpPr>
        <p:spPr>
          <a:xfrm>
            <a:off x="6516729" y="2918516"/>
            <a:ext cx="0" cy="22950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ector recto de flecha 84"/>
          <p:cNvCxnSpPr>
            <a:stCxn id="17" idx="2"/>
          </p:cNvCxnSpPr>
          <p:nvPr/>
        </p:nvCxnSpPr>
        <p:spPr>
          <a:xfrm>
            <a:off x="2698157" y="3899278"/>
            <a:ext cx="9718" cy="18140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ector recto de flecha 86"/>
          <p:cNvCxnSpPr/>
          <p:nvPr/>
        </p:nvCxnSpPr>
        <p:spPr>
          <a:xfrm>
            <a:off x="6419437" y="3886161"/>
            <a:ext cx="9718" cy="18140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recto de flecha 87"/>
          <p:cNvCxnSpPr/>
          <p:nvPr/>
        </p:nvCxnSpPr>
        <p:spPr>
          <a:xfrm>
            <a:off x="9944817" y="3886161"/>
            <a:ext cx="9718" cy="18140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ector recto de flecha 88"/>
          <p:cNvCxnSpPr/>
          <p:nvPr/>
        </p:nvCxnSpPr>
        <p:spPr>
          <a:xfrm>
            <a:off x="9913591" y="4799998"/>
            <a:ext cx="9718" cy="18140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cto de flecha 89"/>
          <p:cNvCxnSpPr/>
          <p:nvPr/>
        </p:nvCxnSpPr>
        <p:spPr>
          <a:xfrm>
            <a:off x="6565968" y="4858950"/>
            <a:ext cx="9718" cy="18140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recto de flecha 90"/>
          <p:cNvCxnSpPr/>
          <p:nvPr/>
        </p:nvCxnSpPr>
        <p:spPr>
          <a:xfrm>
            <a:off x="2655973" y="4803592"/>
            <a:ext cx="9718" cy="18140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ctor recto de flecha 91"/>
          <p:cNvCxnSpPr/>
          <p:nvPr/>
        </p:nvCxnSpPr>
        <p:spPr>
          <a:xfrm>
            <a:off x="2720091" y="5756815"/>
            <a:ext cx="9718" cy="18140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ángulo 34"/>
          <p:cNvSpPr/>
          <p:nvPr/>
        </p:nvSpPr>
        <p:spPr>
          <a:xfrm>
            <a:off x="8281115" y="1129742"/>
            <a:ext cx="3416833" cy="73866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HERMELINDA ORTIZ MEJIA</a:t>
            </a:r>
          </a:p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AUXILIAR  </a:t>
            </a:r>
          </a:p>
          <a:p>
            <a:pPr algn="ctr"/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EM11535</a:t>
            </a:r>
            <a:endParaRPr lang="es-MX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5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5" name="Rectángulo 4"/>
          <p:cNvSpPr/>
          <p:nvPr/>
        </p:nvSpPr>
        <p:spPr>
          <a:xfrm>
            <a:off x="4657218" y="4043055"/>
            <a:ext cx="2656764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600" dirty="0" smtClean="0"/>
              <a:t>EM11194</a:t>
            </a:r>
          </a:p>
          <a:p>
            <a:pPr algn="ctr"/>
            <a:r>
              <a:rPr lang="es-MX" sz="1600" dirty="0" smtClean="0"/>
              <a:t> </a:t>
            </a:r>
            <a:r>
              <a:rPr lang="es-MX" sz="1600" b="1" dirty="0"/>
              <a:t>FELIX YAÑEZ ALVAREZ</a:t>
            </a:r>
            <a:r>
              <a:rPr lang="es-MX" sz="1600" dirty="0"/>
              <a:t> </a:t>
            </a:r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4544514" y="189348"/>
            <a:ext cx="2921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SEGURIDAD </a:t>
            </a:r>
            <a:endParaRPr lang="es-MX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ESCOLAR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669575" y="1996326"/>
            <a:ext cx="2656764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/>
              <a:t>EM00050</a:t>
            </a:r>
          </a:p>
          <a:p>
            <a:pPr algn="ctr"/>
            <a:r>
              <a:rPr lang="pt-BR" sz="1600" dirty="0" smtClean="0"/>
              <a:t> </a:t>
            </a:r>
            <a:r>
              <a:rPr lang="pt-BR" sz="1600" b="1" dirty="0"/>
              <a:t>JESUS ERNESTO RODRIGUEZ OZUNA</a:t>
            </a:r>
            <a:r>
              <a:rPr lang="pt-BR" sz="1600" dirty="0"/>
              <a:t> </a:t>
            </a:r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7892954" y="1975435"/>
            <a:ext cx="2656764" cy="1077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600" dirty="0"/>
              <a:t>EM11140 </a:t>
            </a:r>
            <a:endParaRPr lang="es-MX" sz="1600" dirty="0" smtClean="0"/>
          </a:p>
          <a:p>
            <a:pPr algn="ctr"/>
            <a:r>
              <a:rPr lang="es-MX" sz="1600" b="1" dirty="0" smtClean="0"/>
              <a:t>RAMIRO </a:t>
            </a:r>
            <a:r>
              <a:rPr lang="es-MX" sz="1600" b="1" dirty="0"/>
              <a:t>VAZQUEZ RODRIGUEZ</a:t>
            </a:r>
            <a:r>
              <a:rPr lang="es-MX" sz="1600" dirty="0"/>
              <a:t> </a:t>
            </a:r>
            <a:r>
              <a:rPr lang="es-MX" sz="1600" dirty="0" smtClean="0"/>
              <a:t>(INCAPACITADO)</a:t>
            </a:r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4676632" y="3077930"/>
            <a:ext cx="2656764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600" dirty="0"/>
              <a:t>EM11452 </a:t>
            </a:r>
            <a:endParaRPr lang="es-MX" sz="1600" dirty="0" smtClean="0"/>
          </a:p>
          <a:p>
            <a:pPr algn="ctr"/>
            <a:r>
              <a:rPr lang="es-MX" sz="1600" b="1" dirty="0" smtClean="0"/>
              <a:t>CATARINO </a:t>
            </a:r>
            <a:r>
              <a:rPr lang="es-MX" sz="1600" b="1" dirty="0"/>
              <a:t>CRUZ CHAVEZ</a:t>
            </a:r>
            <a:r>
              <a:rPr lang="es-MX" sz="1600" dirty="0"/>
              <a:t> </a:t>
            </a:r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Conector recto de flecha 15"/>
          <p:cNvCxnSpPr/>
          <p:nvPr/>
        </p:nvCxnSpPr>
        <p:spPr>
          <a:xfrm flipH="1">
            <a:off x="5985600" y="3708805"/>
            <a:ext cx="9910" cy="31516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313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-2268611" y="132845"/>
            <a:ext cx="8911687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3200" b="1" i="0" u="none" strike="noStrike" normalizeH="0" baseline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CUERPO EDILICIO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 smtClean="0"/>
              <a:t>NOTA: EN ESTE DEPARTAMENTO POR EL MOMENTO NO CONTAMOS CON PUESTOS PUBLICOS VACANTES</a:t>
            </a:r>
            <a:endParaRPr lang="es-MX" dirty="0"/>
          </a:p>
        </p:txBody>
      </p:sp>
      <p:sp>
        <p:nvSpPr>
          <p:cNvPr id="6" name="CuadroTexto 5"/>
          <p:cNvSpPr txBox="1"/>
          <p:nvPr/>
        </p:nvSpPr>
        <p:spPr>
          <a:xfrm>
            <a:off x="1674255" y="1448547"/>
            <a:ext cx="4610636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200" dirty="0" smtClean="0"/>
              <a:t>C. JUAN MARTIN SALINAS LOPEZ</a:t>
            </a:r>
          </a:p>
          <a:p>
            <a:pPr algn="ctr"/>
            <a:r>
              <a:rPr lang="es-ES" sz="1200" dirty="0" smtClean="0"/>
              <a:t>SINDICO MUNICIPAL</a:t>
            </a:r>
            <a:endParaRPr lang="es-MX" sz="1200" dirty="0" smtClean="0"/>
          </a:p>
          <a:p>
            <a:pPr algn="ctr"/>
            <a:r>
              <a:rPr lang="es-MX" sz="1200" dirty="0" smtClean="0"/>
              <a:t>EM11823</a:t>
            </a:r>
            <a:endParaRPr lang="es-MX" sz="1200" dirty="0"/>
          </a:p>
        </p:txBody>
      </p:sp>
      <p:sp>
        <p:nvSpPr>
          <p:cNvPr id="7" name="CuadroTexto 6"/>
          <p:cNvSpPr txBox="1"/>
          <p:nvPr/>
        </p:nvSpPr>
        <p:spPr>
          <a:xfrm>
            <a:off x="1788573" y="3216669"/>
            <a:ext cx="4610638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200" dirty="0" smtClean="0"/>
              <a:t>C. JOSE MANUEL LARA ALVIZO</a:t>
            </a:r>
          </a:p>
          <a:p>
            <a:pPr algn="ctr"/>
            <a:r>
              <a:rPr lang="es-ES" sz="1200" dirty="0" smtClean="0"/>
              <a:t>SEGUNDO REGIDOR</a:t>
            </a:r>
            <a:endParaRPr lang="es-MX" sz="1200" dirty="0" smtClean="0"/>
          </a:p>
          <a:p>
            <a:pPr algn="ctr"/>
            <a:r>
              <a:rPr lang="es-MX" sz="1200" dirty="0" smtClean="0"/>
              <a:t>EM11826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522134" y="4227803"/>
            <a:ext cx="5120942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200" dirty="0" smtClean="0"/>
              <a:t>C. CLAUDIA MARGARITA SANCHEZ GARCIA</a:t>
            </a:r>
          </a:p>
          <a:p>
            <a:pPr algn="ctr"/>
            <a:r>
              <a:rPr lang="es-ES" sz="1200" dirty="0" smtClean="0"/>
              <a:t>TERCER REGIDORA</a:t>
            </a:r>
            <a:endParaRPr lang="es-MX" sz="1200" dirty="0" smtClean="0"/>
          </a:p>
          <a:p>
            <a:pPr algn="ctr"/>
            <a:r>
              <a:rPr lang="es-MX" sz="1200" dirty="0" smtClean="0"/>
              <a:t>EM11827</a:t>
            </a:r>
            <a:endParaRPr lang="es-MX" sz="1200" dirty="0"/>
          </a:p>
        </p:txBody>
      </p:sp>
      <p:cxnSp>
        <p:nvCxnSpPr>
          <p:cNvPr id="9" name="Conector recto 8"/>
          <p:cNvCxnSpPr/>
          <p:nvPr/>
        </p:nvCxnSpPr>
        <p:spPr>
          <a:xfrm flipH="1">
            <a:off x="3979573" y="3011232"/>
            <a:ext cx="1" cy="2454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ector recto 13"/>
          <p:cNvCxnSpPr>
            <a:endCxn id="21" idx="0"/>
          </p:cNvCxnSpPr>
          <p:nvPr/>
        </p:nvCxnSpPr>
        <p:spPr>
          <a:xfrm flipH="1">
            <a:off x="3966693" y="2084112"/>
            <a:ext cx="2" cy="2657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CuadroTexto 14"/>
          <p:cNvSpPr txBox="1"/>
          <p:nvPr/>
        </p:nvSpPr>
        <p:spPr>
          <a:xfrm>
            <a:off x="1522134" y="5137819"/>
            <a:ext cx="5120942" cy="92333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200" dirty="0" smtClean="0"/>
              <a:t>C. JUAN FRANCISCO OLVERA SANTOS</a:t>
            </a:r>
          </a:p>
          <a:p>
            <a:pPr algn="ctr"/>
            <a:r>
              <a:rPr lang="es-ES" sz="1200" dirty="0" smtClean="0"/>
              <a:t>CUARTO DIRECTOR</a:t>
            </a:r>
            <a:endParaRPr lang="es-MX" sz="1200" dirty="0" smtClean="0"/>
          </a:p>
          <a:p>
            <a:pPr algn="ctr"/>
            <a:r>
              <a:rPr lang="es-MX" sz="1200" dirty="0" smtClean="0"/>
              <a:t>EM11828</a:t>
            </a:r>
            <a:endParaRPr lang="es-MX" sz="1200" dirty="0"/>
          </a:p>
          <a:p>
            <a:pPr algn="ctr"/>
            <a:endParaRPr lang="es-MX" dirty="0"/>
          </a:p>
        </p:txBody>
      </p:sp>
      <p:cxnSp>
        <p:nvCxnSpPr>
          <p:cNvPr id="16" name="Conector recto 15"/>
          <p:cNvCxnSpPr/>
          <p:nvPr/>
        </p:nvCxnSpPr>
        <p:spPr>
          <a:xfrm flipH="1">
            <a:off x="4005331" y="3899058"/>
            <a:ext cx="1" cy="2454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 flipH="1">
            <a:off x="4005331" y="4843732"/>
            <a:ext cx="1" cy="24546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7223179" y="1448547"/>
            <a:ext cx="4610636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200" dirty="0" smtClean="0"/>
              <a:t>C. MARIA LETICIA RODRIGUEZ GARCIA</a:t>
            </a:r>
          </a:p>
          <a:p>
            <a:pPr algn="ctr"/>
            <a:r>
              <a:rPr lang="es-ES" sz="1200" dirty="0" smtClean="0"/>
              <a:t>QUINTO REGIDOR</a:t>
            </a:r>
            <a:endParaRPr lang="es-MX" sz="1200" dirty="0" smtClean="0"/>
          </a:p>
          <a:p>
            <a:pPr algn="ctr"/>
            <a:r>
              <a:rPr lang="es-MX" sz="1200" dirty="0" smtClean="0"/>
              <a:t>EM11829</a:t>
            </a:r>
            <a:endParaRPr lang="es-MX" sz="1200" dirty="0"/>
          </a:p>
        </p:txBody>
      </p:sp>
      <p:sp>
        <p:nvSpPr>
          <p:cNvPr id="17" name="CuadroTexto 16"/>
          <p:cNvSpPr txBox="1"/>
          <p:nvPr/>
        </p:nvSpPr>
        <p:spPr>
          <a:xfrm>
            <a:off x="7285981" y="3255306"/>
            <a:ext cx="4610638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LIC. GABRIELA SANCHEZ FLORES</a:t>
            </a:r>
            <a:endParaRPr lang="es-MX" sz="1200" dirty="0" smtClean="0"/>
          </a:p>
          <a:p>
            <a:pPr algn="ctr"/>
            <a:r>
              <a:rPr lang="es-ES" sz="1200" dirty="0" smtClean="0"/>
              <a:t>SEPTIMA REGIDORA</a:t>
            </a:r>
            <a:endParaRPr lang="es-MX" sz="1200" dirty="0" smtClean="0"/>
          </a:p>
          <a:p>
            <a:pPr algn="ctr"/>
            <a:r>
              <a:rPr lang="es-MX" sz="1200" dirty="0" smtClean="0"/>
              <a:t>EM11976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7337497" y="4122325"/>
            <a:ext cx="4610638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200" dirty="0" smtClean="0"/>
              <a:t>c. JUAN ANTONIO GOMEZ GALINDO</a:t>
            </a:r>
          </a:p>
          <a:p>
            <a:pPr algn="ctr"/>
            <a:r>
              <a:rPr lang="es-ES" sz="1200" dirty="0" smtClean="0"/>
              <a:t>SINDICO DE VIGILANCIA</a:t>
            </a:r>
            <a:endParaRPr lang="es-MX" sz="1200" dirty="0" smtClean="0"/>
          </a:p>
          <a:p>
            <a:pPr algn="ctr"/>
            <a:r>
              <a:rPr lang="es-MX" sz="1200" dirty="0" smtClean="0"/>
              <a:t>EM12058</a:t>
            </a:r>
            <a:endParaRPr lang="es-MX" sz="1200" dirty="0"/>
          </a:p>
        </p:txBody>
      </p:sp>
      <p:sp>
        <p:nvSpPr>
          <p:cNvPr id="20" name="CuadroTexto 19"/>
          <p:cNvSpPr txBox="1"/>
          <p:nvPr/>
        </p:nvSpPr>
        <p:spPr>
          <a:xfrm>
            <a:off x="7234465" y="2344891"/>
            <a:ext cx="4610638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200" dirty="0" smtClean="0"/>
              <a:t>DRA. PRISMA VILLARREAL PEÑA</a:t>
            </a:r>
            <a:endParaRPr lang="es-MX" sz="1200" dirty="0" smtClean="0"/>
          </a:p>
          <a:p>
            <a:pPr algn="ctr"/>
            <a:r>
              <a:rPr lang="es-ES" sz="1200" dirty="0" smtClean="0"/>
              <a:t>SEXTO REGIDOR</a:t>
            </a:r>
            <a:endParaRPr lang="es-MX" sz="1200" dirty="0" smtClean="0"/>
          </a:p>
          <a:p>
            <a:pPr algn="ctr"/>
            <a:r>
              <a:rPr lang="es-MX" sz="1200" dirty="0" smtClean="0"/>
              <a:t>EM11974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1661375" y="2349825"/>
            <a:ext cx="4610636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200" dirty="0"/>
              <a:t>C. </a:t>
            </a:r>
            <a:r>
              <a:rPr lang="es-MX" sz="1200" dirty="0" smtClean="0"/>
              <a:t>ROSA TEODORA TREJO GONZALEZ</a:t>
            </a:r>
            <a:endParaRPr lang="es-MX" sz="1200" dirty="0"/>
          </a:p>
          <a:p>
            <a:pPr algn="ctr"/>
            <a:r>
              <a:rPr lang="es-ES" sz="1200" dirty="0" smtClean="0"/>
              <a:t>PRIMER  </a:t>
            </a:r>
            <a:r>
              <a:rPr lang="es-ES" sz="1200" dirty="0"/>
              <a:t>REGIDOR</a:t>
            </a:r>
            <a:endParaRPr lang="es-MX" sz="1200" dirty="0"/>
          </a:p>
          <a:p>
            <a:pPr algn="ctr"/>
            <a:r>
              <a:rPr lang="es-MX" sz="1200" dirty="0"/>
              <a:t>EM11880 </a:t>
            </a:r>
          </a:p>
        </p:txBody>
      </p:sp>
      <p:cxnSp>
        <p:nvCxnSpPr>
          <p:cNvPr id="22" name="Conector recto 21"/>
          <p:cNvCxnSpPr>
            <a:stCxn id="13" idx="2"/>
          </p:cNvCxnSpPr>
          <p:nvPr/>
        </p:nvCxnSpPr>
        <p:spPr>
          <a:xfrm>
            <a:off x="9528497" y="2094878"/>
            <a:ext cx="12879" cy="2075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ector recto 22"/>
          <p:cNvCxnSpPr>
            <a:endCxn id="17" idx="0"/>
          </p:cNvCxnSpPr>
          <p:nvPr/>
        </p:nvCxnSpPr>
        <p:spPr>
          <a:xfrm>
            <a:off x="9552385" y="3016621"/>
            <a:ext cx="38915" cy="2386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ector recto 24"/>
          <p:cNvCxnSpPr/>
          <p:nvPr/>
        </p:nvCxnSpPr>
        <p:spPr>
          <a:xfrm>
            <a:off x="9511879" y="3899058"/>
            <a:ext cx="12879" cy="2075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4289497" y="448378"/>
            <a:ext cx="6096000" cy="7386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/>
            <a:r>
              <a:rPr lang="es-MX" sz="1400" dirty="0"/>
              <a:t>C. ANGELES ELOISA FLORES TORRES</a:t>
            </a:r>
          </a:p>
          <a:p>
            <a:pPr algn="ctr"/>
            <a:r>
              <a:rPr lang="es-MX" sz="1400" dirty="0"/>
              <a:t>PRESIDENTE MUNICIPAL</a:t>
            </a:r>
          </a:p>
          <a:p>
            <a:pPr algn="ctr"/>
            <a:r>
              <a:rPr lang="es-MX" sz="1400" dirty="0"/>
              <a:t>EM11891</a:t>
            </a:r>
          </a:p>
        </p:txBody>
      </p:sp>
      <p:cxnSp>
        <p:nvCxnSpPr>
          <p:cNvPr id="10" name="Conector recto de flecha 9"/>
          <p:cNvCxnSpPr/>
          <p:nvPr/>
        </p:nvCxnSpPr>
        <p:spPr>
          <a:xfrm flipH="1">
            <a:off x="5106572" y="1164651"/>
            <a:ext cx="28136" cy="2584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CuadroTexto 23"/>
          <p:cNvSpPr txBox="1"/>
          <p:nvPr/>
        </p:nvSpPr>
        <p:spPr>
          <a:xfrm>
            <a:off x="7202269" y="5043306"/>
            <a:ext cx="4881093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200" dirty="0" smtClean="0"/>
              <a:t>SECRETARIO DEL R. AYUNTAMIENTO</a:t>
            </a:r>
          </a:p>
          <a:p>
            <a:pPr algn="ctr"/>
            <a:r>
              <a:rPr lang="es-MX" sz="1200" dirty="0" smtClean="0"/>
              <a:t>C. SERGIO ROGIERO VALDES REYES</a:t>
            </a:r>
          </a:p>
          <a:p>
            <a:pPr algn="ctr"/>
            <a:r>
              <a:rPr lang="es-MX" sz="1200" dirty="0" smtClean="0"/>
              <a:t>EM11847</a:t>
            </a:r>
            <a:endParaRPr lang="es-MX" sz="1200" dirty="0"/>
          </a:p>
        </p:txBody>
      </p:sp>
      <p:cxnSp>
        <p:nvCxnSpPr>
          <p:cNvPr id="26" name="Conector recto 25"/>
          <p:cNvCxnSpPr/>
          <p:nvPr/>
        </p:nvCxnSpPr>
        <p:spPr>
          <a:xfrm>
            <a:off x="9553315" y="4815375"/>
            <a:ext cx="12879" cy="2075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ector recto 18"/>
          <p:cNvCxnSpPr>
            <a:stCxn id="15" idx="3"/>
            <a:endCxn id="24" idx="1"/>
          </p:cNvCxnSpPr>
          <p:nvPr/>
        </p:nvCxnSpPr>
        <p:spPr>
          <a:xfrm flipV="1">
            <a:off x="6643076" y="5366472"/>
            <a:ext cx="559193" cy="2330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67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4544514" y="332777"/>
            <a:ext cx="2921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SIMAS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1669575" y="1996326"/>
            <a:ext cx="2656764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/>
              <a:t>ISAUL VAZQUE HERNANDEZ</a:t>
            </a:r>
          </a:p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EM00284</a:t>
            </a:r>
          </a:p>
        </p:txBody>
      </p:sp>
      <p:sp>
        <p:nvSpPr>
          <p:cNvPr id="7" name="Rectángulo 6"/>
          <p:cNvSpPr/>
          <p:nvPr/>
        </p:nvSpPr>
        <p:spPr>
          <a:xfrm>
            <a:off x="7892954" y="1975435"/>
            <a:ext cx="2656764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600" dirty="0" smtClean="0"/>
              <a:t>ISAURA MARIA OLVERA SANTOS</a:t>
            </a:r>
          </a:p>
          <a:p>
            <a:pPr algn="ctr"/>
            <a:r>
              <a:rPr lang="es-MX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EM11337</a:t>
            </a:r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676632" y="3077930"/>
            <a:ext cx="2656764" cy="1077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CARLOS DE JESUS ORTIZ ALONSO</a:t>
            </a:r>
          </a:p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EM11177</a:t>
            </a:r>
          </a:p>
          <a:p>
            <a:pPr algn="ctr"/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7802802" y="3162578"/>
            <a:ext cx="2656764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600" dirty="0" smtClean="0"/>
              <a:t>JUAN G. MEDIA ESTRADA</a:t>
            </a:r>
          </a:p>
          <a:p>
            <a:pPr algn="ctr"/>
            <a:r>
              <a:rPr lang="es-MX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EM11366</a:t>
            </a:r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4676632" y="2072694"/>
            <a:ext cx="2656764" cy="83099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600" dirty="0" smtClean="0"/>
              <a:t>PABLO VAZQUEZ URTADO</a:t>
            </a:r>
          </a:p>
          <a:p>
            <a:pPr algn="ctr"/>
            <a:r>
              <a:rPr lang="es-MX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EM11419</a:t>
            </a:r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669575" y="3179447"/>
            <a:ext cx="2656764" cy="58477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600" dirty="0" smtClean="0"/>
              <a:t>DANIEL ZACARIAS RDZ.</a:t>
            </a:r>
          </a:p>
          <a:p>
            <a:pPr algn="ctr"/>
            <a:r>
              <a:rPr lang="es-MX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EM11531</a:t>
            </a:r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1550462" y="4116346"/>
            <a:ext cx="2656764" cy="1077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HILDA MARGARITA FLORES IBARRA</a:t>
            </a:r>
          </a:p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EM11863</a:t>
            </a:r>
          </a:p>
          <a:p>
            <a:pPr algn="ctr"/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4544514" y="4306609"/>
            <a:ext cx="2656764" cy="1077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SANDRA GARIELA ZAPATA GAM</a:t>
            </a:r>
          </a:p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EM11887</a:t>
            </a:r>
          </a:p>
          <a:p>
            <a:pPr algn="ctr"/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4676632" y="919108"/>
            <a:ext cx="2656764" cy="1077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DIEGO ARMANDO CARDENAS ALVISO</a:t>
            </a:r>
          </a:p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EM11924</a:t>
            </a:r>
          </a:p>
          <a:p>
            <a:pPr algn="ctr"/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7802802" y="4155148"/>
            <a:ext cx="2656764" cy="1077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PEDRO. GUIPZOT CASTILLA</a:t>
            </a:r>
          </a:p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EM11939</a:t>
            </a:r>
          </a:p>
          <a:p>
            <a:pPr algn="ctr"/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197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5" name="Rectángulo 4"/>
          <p:cNvSpPr/>
          <p:nvPr/>
        </p:nvSpPr>
        <p:spPr>
          <a:xfrm>
            <a:off x="4562901" y="2370494"/>
            <a:ext cx="2656764" cy="1077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FEDERICO MALACARA MUÑIZ</a:t>
            </a:r>
          </a:p>
          <a:p>
            <a:pPr algn="ctr"/>
            <a:r>
              <a:rPr lang="pt-B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Director</a:t>
            </a:r>
            <a:endParaRPr lang="pt-B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EM11268</a:t>
            </a:r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4544514" y="1060204"/>
            <a:ext cx="2921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ALCOHOLES Y COMERCIO</a:t>
            </a:r>
            <a:endParaRPr lang="es-MX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42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5" name="Rectángulo 4"/>
          <p:cNvSpPr/>
          <p:nvPr/>
        </p:nvSpPr>
        <p:spPr>
          <a:xfrm>
            <a:off x="2637700" y="1820706"/>
            <a:ext cx="6096000" cy="9233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LIC. ANA PAOLA CARDENAS GONZALEZ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EM11926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4225200" y="841969"/>
            <a:ext cx="2921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PRONNIF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0560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225200" y="2034713"/>
            <a:ext cx="3219159" cy="978113"/>
          </a:xfrm>
        </p:spPr>
        <p:txBody>
          <a:bodyPr>
            <a:normAutofit/>
          </a:bodyPr>
          <a:lstStyle/>
          <a:p>
            <a:r>
              <a:rPr lang="es-MX" sz="1600" dirty="0" smtClean="0"/>
              <a:t>ROBERTO CARLOS LLANS GARCIA</a:t>
            </a:r>
            <a:br>
              <a:rPr lang="es-MX" sz="1600" dirty="0" smtClean="0"/>
            </a:br>
            <a:r>
              <a:rPr lang="es-MX" sz="1600" dirty="0" smtClean="0"/>
              <a:t>EM11445</a:t>
            </a:r>
            <a:endParaRPr lang="es-MX" sz="160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4438023" y="740919"/>
            <a:ext cx="2921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INTENDENTE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090929" y="1680204"/>
            <a:ext cx="5615189" cy="16871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89629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1823164" y="929304"/>
            <a:ext cx="89116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DEPORTES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08919" y="2197995"/>
            <a:ext cx="4622957" cy="1176270"/>
          </a:xfrm>
        </p:spPr>
        <p:txBody>
          <a:bodyPr>
            <a:normAutofit/>
          </a:bodyPr>
          <a:lstStyle/>
          <a:p>
            <a:r>
              <a:rPr lang="es-MX" dirty="0" smtClean="0"/>
              <a:t>JUAN FRANCISCO GARCIA LOPEZ</a:t>
            </a:r>
          </a:p>
          <a:p>
            <a:r>
              <a:rPr lang="es-MX" dirty="0" smtClean="0"/>
              <a:t>EM1178</a:t>
            </a:r>
            <a:endParaRPr lang="es-MX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2" name="Rectángulo 1"/>
          <p:cNvSpPr/>
          <p:nvPr/>
        </p:nvSpPr>
        <p:spPr>
          <a:xfrm>
            <a:off x="3826140" y="2047741"/>
            <a:ext cx="4905736" cy="13265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044099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2592925" y="972167"/>
            <a:ext cx="89116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ADMINISTRACION DE JUSTICIA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2133600"/>
            <a:ext cx="4300985" cy="1073239"/>
          </a:xfrm>
        </p:spPr>
        <p:txBody>
          <a:bodyPr>
            <a:normAutofit/>
          </a:bodyPr>
          <a:lstStyle/>
          <a:p>
            <a:r>
              <a:rPr lang="es-MX" dirty="0" smtClean="0"/>
              <a:t>LIC. EDGAR PATRICI CAMARENA FLORES</a:t>
            </a:r>
          </a:p>
          <a:p>
            <a:r>
              <a:rPr lang="es-MX" dirty="0" smtClean="0"/>
              <a:t>EM11669</a:t>
            </a:r>
            <a:endParaRPr lang="es-MX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2589211" y="3598084"/>
            <a:ext cx="4300985" cy="1073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smtClean="0"/>
              <a:t>ISIDRO OMERO SALINAS LOMAS</a:t>
            </a:r>
          </a:p>
          <a:p>
            <a:r>
              <a:rPr lang="es-MX" dirty="0" smtClean="0"/>
              <a:t>EM11876</a:t>
            </a:r>
            <a:endParaRPr lang="es-MX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>
          <a:xfrm>
            <a:off x="7203627" y="2040893"/>
            <a:ext cx="4300985" cy="1073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smtClean="0"/>
              <a:t>ANALI RIVAS GARCIA</a:t>
            </a:r>
          </a:p>
          <a:p>
            <a:r>
              <a:rPr lang="es-MX" dirty="0" smtClean="0"/>
              <a:t>EM11901</a:t>
            </a:r>
            <a:endParaRPr lang="es-MX" dirty="0"/>
          </a:p>
        </p:txBody>
      </p:sp>
      <p:sp>
        <p:nvSpPr>
          <p:cNvPr id="9" name="Marcador de contenido 2"/>
          <p:cNvSpPr txBox="1">
            <a:spLocks/>
          </p:cNvSpPr>
          <p:nvPr/>
        </p:nvSpPr>
        <p:spPr>
          <a:xfrm>
            <a:off x="2747783" y="4806745"/>
            <a:ext cx="4300985" cy="1073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smtClean="0"/>
              <a:t>ANA PAOLA CARDENAZ GONZALEZ</a:t>
            </a:r>
          </a:p>
          <a:p>
            <a:r>
              <a:rPr lang="es-MX" dirty="0" smtClean="0"/>
              <a:t>EM11926</a:t>
            </a:r>
            <a:endParaRPr lang="es-MX" dirty="0"/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>
          <a:xfrm>
            <a:off x="7203626" y="3598083"/>
            <a:ext cx="4300985" cy="10732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smtClean="0"/>
              <a:t>MARIA EUGENIA MENDOZA YAÑEZ</a:t>
            </a:r>
          </a:p>
          <a:p>
            <a:r>
              <a:rPr lang="es-MX" dirty="0" smtClean="0"/>
              <a:t>EM12053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236428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5" name="Rectángulo 4"/>
          <p:cNvSpPr/>
          <p:nvPr/>
        </p:nvSpPr>
        <p:spPr>
          <a:xfrm>
            <a:off x="2637700" y="1820706"/>
            <a:ext cx="6096000" cy="9233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/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ARNULFO MUÑOZ DOMINGUEZ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Director</a:t>
            </a: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EM11602</a:t>
            </a:r>
            <a:endParaRPr lang="pt-B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4225200" y="595748"/>
            <a:ext cx="2921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UNIDAD DE SACRIFICIO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544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 smtClean="0"/>
              <a:t>NOTA: EN ESTE DEPARTAMENTO POR EL MOMENTO NO CONTAMOS CON PUESTOS PUBLICOS VACANTES</a:t>
            </a:r>
            <a:endParaRPr lang="es-MX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5465" y="605882"/>
            <a:ext cx="10621418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3200" b="1" i="0" u="none" strike="noStrike" normalizeH="0" baseline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PRESIDENCIA</a:t>
            </a:r>
            <a:r>
              <a:rPr kumimoji="0" lang="es-MX" sz="3200" b="1" i="0" u="none" strike="noStrike" normalizeH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MUNICIPAL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3219719" y="1498434"/>
            <a:ext cx="4881093" cy="92333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C. ANGELES ELOISA FLORES TORRES</a:t>
            </a:r>
          </a:p>
          <a:p>
            <a:pPr algn="ctr"/>
            <a:r>
              <a:rPr lang="es-MX" dirty="0" smtClean="0"/>
              <a:t>PRESIDENTE MUNICIPAL</a:t>
            </a:r>
          </a:p>
          <a:p>
            <a:pPr algn="ctr"/>
            <a:r>
              <a:rPr lang="es-MX" dirty="0" smtClean="0"/>
              <a:t>EM11891</a:t>
            </a:r>
            <a:endParaRPr lang="es-MX" dirty="0"/>
          </a:p>
        </p:txBody>
      </p:sp>
      <p:cxnSp>
        <p:nvCxnSpPr>
          <p:cNvPr id="8" name="Conector recto 7"/>
          <p:cNvCxnSpPr>
            <a:stCxn id="6" idx="3"/>
          </p:cNvCxnSpPr>
          <p:nvPr/>
        </p:nvCxnSpPr>
        <p:spPr>
          <a:xfrm>
            <a:off x="8100812" y="1960099"/>
            <a:ext cx="450760" cy="19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8551573" y="1498434"/>
            <a:ext cx="3490174" cy="120032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C. CESILIA ELIZABETH PUENTE ALONSO</a:t>
            </a:r>
          </a:p>
          <a:p>
            <a:pPr algn="ctr"/>
            <a:r>
              <a:rPr lang="es-MX" dirty="0" smtClean="0"/>
              <a:t>SECRETARIA PARTICULAR</a:t>
            </a:r>
          </a:p>
          <a:p>
            <a:pPr algn="ctr"/>
            <a:r>
              <a:rPr lang="es-MX" dirty="0" smtClean="0"/>
              <a:t>EM11975</a:t>
            </a:r>
            <a:endParaRPr lang="es-MX" dirty="0"/>
          </a:p>
        </p:txBody>
      </p:sp>
      <p:sp>
        <p:nvSpPr>
          <p:cNvPr id="10" name="CuadroTexto 9"/>
          <p:cNvSpPr txBox="1"/>
          <p:nvPr/>
        </p:nvSpPr>
        <p:spPr>
          <a:xfrm>
            <a:off x="3219718" y="3011147"/>
            <a:ext cx="4881093" cy="92333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C. ISAMARY GONZALEZ ESCOBEDO</a:t>
            </a:r>
          </a:p>
          <a:p>
            <a:pPr algn="ctr"/>
            <a:r>
              <a:rPr lang="es-MX" dirty="0" smtClean="0"/>
              <a:t>SECRETARIA</a:t>
            </a:r>
          </a:p>
          <a:p>
            <a:pPr algn="ctr"/>
            <a:r>
              <a:rPr lang="es-MX" dirty="0" smtClean="0"/>
              <a:t>EM00346</a:t>
            </a:r>
            <a:endParaRPr lang="es-MX" dirty="0"/>
          </a:p>
        </p:txBody>
      </p:sp>
      <p:cxnSp>
        <p:nvCxnSpPr>
          <p:cNvPr id="14" name="Conector recto 13"/>
          <p:cNvCxnSpPr/>
          <p:nvPr/>
        </p:nvCxnSpPr>
        <p:spPr>
          <a:xfrm flipH="1">
            <a:off x="5776174" y="2421764"/>
            <a:ext cx="1" cy="5893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516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665027" y="274529"/>
            <a:ext cx="7915701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3200" b="1" i="0" u="none" strike="noStrike" normalizeH="0" baseline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SECRETARIA</a:t>
            </a:r>
            <a:r>
              <a:rPr kumimoji="0" lang="es-MX" sz="3200" b="1" i="0" u="none" strike="noStrike" normalizeH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DEL REPUBLICANO AYUNTAMIENTO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3335628" y="1828801"/>
            <a:ext cx="4881093" cy="92333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SECRETARIO DEL R. AYUNTAMIENTO</a:t>
            </a:r>
          </a:p>
          <a:p>
            <a:pPr algn="ctr"/>
            <a:r>
              <a:rPr lang="es-MX" dirty="0" smtClean="0"/>
              <a:t>C. SERGIO ROGIERO VALDES REYES</a:t>
            </a:r>
          </a:p>
          <a:p>
            <a:pPr algn="ctr"/>
            <a:r>
              <a:rPr lang="es-MX" dirty="0" smtClean="0"/>
              <a:t>EM11847</a:t>
            </a:r>
            <a:endParaRPr lang="es-MX" dirty="0"/>
          </a:p>
        </p:txBody>
      </p:sp>
      <p:sp>
        <p:nvSpPr>
          <p:cNvPr id="7" name="CuadroTexto 6"/>
          <p:cNvSpPr txBox="1"/>
          <p:nvPr/>
        </p:nvSpPr>
        <p:spPr>
          <a:xfrm>
            <a:off x="3509492" y="3166037"/>
            <a:ext cx="4533363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cs typeface="Times New Roman" panose="02020603050405020304" pitchFamily="18" charset="0"/>
              </a:rPr>
              <a:t>ING. MARTHA MARIA SANCHEZ SANDATE</a:t>
            </a:r>
          </a:p>
          <a:p>
            <a:pPr algn="ctr"/>
            <a:r>
              <a:rPr lang="pt-BR" dirty="0" smtClean="0">
                <a:cs typeface="Times New Roman" panose="02020603050405020304" pitchFamily="18" charset="0"/>
              </a:rPr>
              <a:t>SECRETARIA</a:t>
            </a:r>
          </a:p>
          <a:p>
            <a:pPr algn="ctr"/>
            <a:r>
              <a:rPr lang="pt-BR" sz="1600" dirty="0" smtClean="0">
                <a:cs typeface="Times New Roman" panose="02020603050405020304" pitchFamily="18" charset="0"/>
              </a:rPr>
              <a:t>EM11848</a:t>
            </a:r>
          </a:p>
          <a:p>
            <a:pPr algn="ctr"/>
            <a:endParaRPr lang="pt-B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Conector recto de flecha 7"/>
          <p:cNvCxnSpPr>
            <a:stCxn id="6" idx="2"/>
            <a:endCxn id="7" idx="0"/>
          </p:cNvCxnSpPr>
          <p:nvPr/>
        </p:nvCxnSpPr>
        <p:spPr>
          <a:xfrm flipH="1">
            <a:off x="5776174" y="2752131"/>
            <a:ext cx="1" cy="41390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76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456583" y="1582580"/>
            <a:ext cx="2655196" cy="110799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CONTRALOR MUNICIPAL</a:t>
            </a:r>
          </a:p>
          <a:p>
            <a:pPr algn="ctr"/>
            <a:r>
              <a:rPr lang="es-MX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LIC. ANGEL DE JESUS GUZMAN SUAREZ </a:t>
            </a:r>
            <a:r>
              <a:rPr lang="es-MX" dirty="0" smtClean="0"/>
              <a:t>EM11708</a:t>
            </a:r>
            <a:endParaRPr lang="es-MX" dirty="0"/>
          </a:p>
        </p:txBody>
      </p:sp>
      <p:cxnSp>
        <p:nvCxnSpPr>
          <p:cNvPr id="10" name="Conector recto de flecha 9"/>
          <p:cNvCxnSpPr>
            <a:stCxn id="4" idx="2"/>
          </p:cNvCxnSpPr>
          <p:nvPr/>
        </p:nvCxnSpPr>
        <p:spPr>
          <a:xfrm>
            <a:off x="5784181" y="2690576"/>
            <a:ext cx="1" cy="23168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665027" y="520750"/>
            <a:ext cx="7915701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3200" b="1" i="0" u="none" strike="noStrike" normalizeH="0" baseline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CONTRALORIA INTERNA MUNICIPAL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7" name="Rectángulo 6"/>
          <p:cNvSpPr/>
          <p:nvPr/>
        </p:nvSpPr>
        <p:spPr>
          <a:xfrm>
            <a:off x="4455015" y="3097446"/>
            <a:ext cx="2656764" cy="1077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C.ROSA MARIA DOMINGUEZ ARANDA</a:t>
            </a:r>
          </a:p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SECRETARIA</a:t>
            </a:r>
            <a:endParaRPr lang="pt-BR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EM11857</a:t>
            </a:r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455015" y="4781591"/>
            <a:ext cx="2656764" cy="107721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C.JESUS ISMAEL MANZANO LOMAS</a:t>
            </a:r>
          </a:p>
          <a:p>
            <a:pPr algn="ctr"/>
            <a:r>
              <a:rPr lang="pt-B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ADMINISTRATIVO</a:t>
            </a:r>
            <a:endParaRPr lang="pt-BR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EM11857</a:t>
            </a:r>
            <a:endParaRPr lang="pt-BR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Conector recto de flecha 8"/>
          <p:cNvCxnSpPr/>
          <p:nvPr/>
        </p:nvCxnSpPr>
        <p:spPr>
          <a:xfrm>
            <a:off x="5782613" y="4349854"/>
            <a:ext cx="1" cy="23168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147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463120" y="1352283"/>
            <a:ext cx="2655196" cy="10920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MX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GUADALUPE LÓPEZ LUNA</a:t>
            </a:r>
            <a:endParaRPr lang="es-MX" sz="105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MX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TESORERO. MUNICIPAL</a:t>
            </a:r>
            <a:endParaRPr lang="es-MX" sz="12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MX" sz="1200" b="1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EM11850</a:t>
            </a:r>
            <a:endParaRPr lang="es-MX" sz="1400" dirty="0" smtClean="0">
              <a:ln>
                <a:noFill/>
              </a:ln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5886957" y="2670222"/>
            <a:ext cx="3184305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SANDRA RODRÍGUEZ  I.</a:t>
            </a:r>
          </a:p>
          <a:p>
            <a:pPr algn="ctr">
              <a:spcAft>
                <a:spcPts val="0"/>
              </a:spcAft>
            </a:pPr>
            <a:r>
              <a:rPr lang="es-MX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INGRESOS</a:t>
            </a:r>
            <a:endParaRPr lang="es-MX" sz="1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MX" sz="1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EM00015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5690270" y="3819797"/>
            <a:ext cx="3287316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200" dirty="0" smtClean="0"/>
              <a:t>C. </a:t>
            </a:r>
            <a:r>
              <a:rPr lang="es-MX" sz="1200" dirty="0"/>
              <a:t>AARON O. MALACARA </a:t>
            </a:r>
            <a:r>
              <a:rPr lang="es-MX" sz="1200" dirty="0" smtClean="0"/>
              <a:t>SANCHEZ</a:t>
            </a:r>
          </a:p>
          <a:p>
            <a:pPr algn="ctr"/>
            <a:r>
              <a:rPr lang="es-MX" sz="1200" dirty="0" smtClean="0"/>
              <a:t>AUXILIAR </a:t>
            </a:r>
          </a:p>
          <a:p>
            <a:pPr algn="ctr"/>
            <a:r>
              <a:rPr lang="es-MX" sz="1200" dirty="0"/>
              <a:t>EM11665 </a:t>
            </a:r>
            <a:endParaRPr lang="es-MX" sz="1200" dirty="0" smtClean="0"/>
          </a:p>
          <a:p>
            <a:pPr algn="ctr"/>
            <a:endParaRPr lang="es-MX" sz="1200" dirty="0"/>
          </a:p>
        </p:txBody>
      </p:sp>
      <p:sp>
        <p:nvSpPr>
          <p:cNvPr id="21" name="CuadroTexto 20"/>
          <p:cNvSpPr txBox="1"/>
          <p:nvPr/>
        </p:nvSpPr>
        <p:spPr>
          <a:xfrm>
            <a:off x="2474679" y="2763943"/>
            <a:ext cx="3071022" cy="7117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MX" sz="12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C.ANA DARIELA LOPEZ GARANZUAY</a:t>
            </a:r>
            <a:endParaRPr lang="es-MX" sz="1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MX" sz="11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Auxiliar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s-MX" sz="11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EM11851</a:t>
            </a:r>
            <a:endParaRPr lang="es-MX" sz="12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3" name="Conector recto de flecha 22"/>
          <p:cNvCxnSpPr/>
          <p:nvPr/>
        </p:nvCxnSpPr>
        <p:spPr>
          <a:xfrm>
            <a:off x="4722427" y="2424372"/>
            <a:ext cx="0" cy="22551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>
            <a:off x="6785514" y="2424372"/>
            <a:ext cx="0" cy="22551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2962557" y="80327"/>
            <a:ext cx="5641107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3200" b="1" i="0" u="none" strike="noStrike" normalizeH="0" baseline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DIRECCION DE PLANEACION Y FINANZAS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>
          <a:xfrm>
            <a:off x="487902" y="6543618"/>
            <a:ext cx="6297612" cy="365125"/>
          </a:xfrm>
        </p:spPr>
        <p:txBody>
          <a:bodyPr/>
          <a:lstStyle/>
          <a:p>
            <a:r>
              <a:rPr lang="es-MX" dirty="0" smtClean="0"/>
              <a:t>NOTA: EN ESTE DEPARTAMENTO POR EL MOMENTO NO CONTAMOS CON PUESTOS PUBLICOS VACANTES</a:t>
            </a:r>
            <a:endParaRPr lang="es-MX" dirty="0"/>
          </a:p>
        </p:txBody>
      </p:sp>
      <p:cxnSp>
        <p:nvCxnSpPr>
          <p:cNvPr id="20" name="Conector recto de flecha 19"/>
          <p:cNvCxnSpPr/>
          <p:nvPr/>
        </p:nvCxnSpPr>
        <p:spPr>
          <a:xfrm>
            <a:off x="5255336" y="5190445"/>
            <a:ext cx="29036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uadroTexto 21"/>
          <p:cNvSpPr txBox="1"/>
          <p:nvPr/>
        </p:nvSpPr>
        <p:spPr>
          <a:xfrm>
            <a:off x="2101197" y="4828848"/>
            <a:ext cx="3071022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400" dirty="0"/>
              <a:t>ROBERTO RAMIREZ RODRIGUEZ </a:t>
            </a:r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SISTEMAS</a:t>
            </a:r>
            <a:endParaRPr lang="es-MX" sz="1400" dirty="0" smtClean="0">
              <a:ln>
                <a:noFill/>
              </a:ln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MX" sz="1600" dirty="0" smtClean="0"/>
              <a:t>EM00017 </a:t>
            </a:r>
            <a:endParaRPr lang="es-MX" sz="1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5690270" y="4813655"/>
            <a:ext cx="3071022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s-MX" sz="1400" dirty="0"/>
              <a:t>RAUL GILBERTO RAMOS FLORES </a:t>
            </a:r>
            <a:r>
              <a:rPr lang="es-MX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AUXILIAR</a:t>
            </a:r>
          </a:p>
          <a:p>
            <a:pPr algn="ctr">
              <a:spcAft>
                <a:spcPts val="0"/>
              </a:spcAft>
            </a:pPr>
            <a:r>
              <a:rPr lang="es-MX" sz="1600" dirty="0"/>
              <a:t>EM11943 </a:t>
            </a:r>
            <a:endParaRPr lang="es-MX" sz="1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2" name="Conector recto de flecha 31"/>
          <p:cNvCxnSpPr/>
          <p:nvPr/>
        </p:nvCxnSpPr>
        <p:spPr>
          <a:xfrm>
            <a:off x="7319183" y="3465125"/>
            <a:ext cx="0" cy="22551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uadroTexto 32"/>
          <p:cNvSpPr txBox="1"/>
          <p:nvPr/>
        </p:nvSpPr>
        <p:spPr>
          <a:xfrm>
            <a:off x="9071262" y="3475676"/>
            <a:ext cx="3034835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200" dirty="0" smtClean="0"/>
              <a:t>C. FEDERICO </a:t>
            </a:r>
            <a:r>
              <a:rPr lang="es-MX" sz="1200" dirty="0"/>
              <a:t>MALACARA MUÑIZ </a:t>
            </a:r>
            <a:endParaRPr lang="es-MX" sz="1200" dirty="0" smtClean="0"/>
          </a:p>
          <a:p>
            <a:pPr algn="ctr"/>
            <a:r>
              <a:rPr lang="es-MX" sz="1200" dirty="0"/>
              <a:t>EM11268 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7266663" y="5741295"/>
            <a:ext cx="3071022" cy="9848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s-MX" sz="1400" dirty="0" smtClean="0"/>
              <a:t>NELLY AIDARAMIREZ CASTORENA</a:t>
            </a:r>
          </a:p>
          <a:p>
            <a:pPr algn="ctr">
              <a:spcAft>
                <a:spcPts val="0"/>
              </a:spcAft>
            </a:pPr>
            <a:r>
              <a:rPr lang="es-MX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SECRETARIA</a:t>
            </a:r>
          </a:p>
          <a:p>
            <a:pPr algn="ctr">
              <a:spcAft>
                <a:spcPts val="0"/>
              </a:spcAft>
            </a:pPr>
            <a:r>
              <a:rPr lang="es-MX" sz="1600" dirty="0" smtClean="0"/>
              <a:t>EM11625 </a:t>
            </a:r>
            <a:endParaRPr lang="es-MX" sz="1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1968020" y="3757923"/>
            <a:ext cx="3287316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200" dirty="0" smtClean="0"/>
              <a:t>C. JULISSA MARES HERNANDEZ</a:t>
            </a:r>
          </a:p>
          <a:p>
            <a:pPr algn="ctr"/>
            <a:r>
              <a:rPr lang="es-MX" sz="1200" dirty="0" smtClean="0"/>
              <a:t>AUXILIAR </a:t>
            </a:r>
          </a:p>
          <a:p>
            <a:pPr algn="ctr"/>
            <a:r>
              <a:rPr lang="es-MX" sz="1200" dirty="0" smtClean="0"/>
              <a:t>EM11994 </a:t>
            </a:r>
          </a:p>
          <a:p>
            <a:pPr algn="ctr"/>
            <a:endParaRPr lang="es-MX" sz="1200" dirty="0"/>
          </a:p>
        </p:txBody>
      </p:sp>
      <p:sp>
        <p:nvSpPr>
          <p:cNvPr id="19" name="CuadroTexto 18"/>
          <p:cNvSpPr txBox="1"/>
          <p:nvPr/>
        </p:nvSpPr>
        <p:spPr>
          <a:xfrm>
            <a:off x="2101197" y="5766247"/>
            <a:ext cx="3071022" cy="9848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400" dirty="0" smtClean="0"/>
              <a:t>C. LUIS ARTURO CASTILLO GARCIA</a:t>
            </a:r>
          </a:p>
          <a:p>
            <a:pPr algn="ctr">
              <a:spcAft>
                <a:spcPts val="0"/>
              </a:spcAft>
            </a:pPr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AUXILIAR</a:t>
            </a:r>
            <a:endParaRPr lang="es-MX" sz="1400" dirty="0" smtClean="0">
              <a:ln>
                <a:noFill/>
              </a:ln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MX" sz="1600" dirty="0" smtClean="0"/>
              <a:t>EM12055</a:t>
            </a:r>
            <a:endParaRPr lang="es-MX" sz="1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5" name="Conector recto de flecha 24"/>
          <p:cNvCxnSpPr/>
          <p:nvPr/>
        </p:nvCxnSpPr>
        <p:spPr>
          <a:xfrm>
            <a:off x="3666449" y="3501318"/>
            <a:ext cx="0" cy="22551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/>
          <p:cNvCxnSpPr/>
          <p:nvPr/>
        </p:nvCxnSpPr>
        <p:spPr>
          <a:xfrm>
            <a:off x="3581890" y="4588920"/>
            <a:ext cx="0" cy="22551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/>
          <p:cNvCxnSpPr/>
          <p:nvPr/>
        </p:nvCxnSpPr>
        <p:spPr>
          <a:xfrm>
            <a:off x="3642254" y="5583096"/>
            <a:ext cx="0" cy="22551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de flecha 33"/>
          <p:cNvCxnSpPr/>
          <p:nvPr/>
        </p:nvCxnSpPr>
        <p:spPr>
          <a:xfrm>
            <a:off x="7225781" y="5603326"/>
            <a:ext cx="0" cy="22551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228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8526758" y="96581"/>
            <a:ext cx="3184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PONCIANO ARREDONDO VALDES                              SOLDADOR                                                NUM DE EMP. EM11374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943941" y="850488"/>
            <a:ext cx="3184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FRANCISCO J. MUÑOZ ZAMORA</a:t>
            </a: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MECANICO</a:t>
            </a: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NUM. DE EMP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EM00206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4519533" y="3162446"/>
            <a:ext cx="3184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ROBERTO CARLOS ESPINOZA CARRION                                                       AYUDANTE                                           </a:t>
            </a: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 DE EMP 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EM11349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519534" y="2388374"/>
            <a:ext cx="3184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JOSE ALFONSO ESPINOZA CARRION                                                                       MECANICO                               </a:t>
            </a:r>
            <a:endParaRPr lang="pt-BR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EMP. 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EM00036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4519533" y="1629981"/>
            <a:ext cx="3184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1200" dirty="0"/>
              <a:t>C. ZAYRA BERENICE GOMEZ DELGADO</a:t>
            </a:r>
          </a:p>
          <a:p>
            <a:pPr algn="ctr"/>
            <a:r>
              <a:rPr lang="es-MX" sz="1200" dirty="0" smtClean="0"/>
              <a:t>SECRETARIA</a:t>
            </a:r>
            <a:endParaRPr lang="es-MX" sz="1200" dirty="0"/>
          </a:p>
          <a:p>
            <a:pPr algn="ctr"/>
            <a:r>
              <a:rPr lang="es-MX" sz="1200" dirty="0"/>
              <a:t>EM11900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4519532" y="3913757"/>
            <a:ext cx="3184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BLAS SOROLA SAUCEDO</a:t>
            </a: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AYUDANTE                                           </a:t>
            </a: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EMP 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EM11361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4519531" y="4651458"/>
            <a:ext cx="337389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EDGAR ERUBIEL MORALES NIÑO</a:t>
            </a: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AYUDANTE</a:t>
            </a: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 D EMP  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EM11454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4519532" y="5376391"/>
            <a:ext cx="3184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DOMINGO FRAGA AGUILAR</a:t>
            </a: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AYUDANTE</a:t>
            </a: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EMP. 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EM11732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4519531" y="6102450"/>
            <a:ext cx="3184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JUAN E. GARCIA MARTINEZ</a:t>
            </a: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AYUDANTE</a:t>
            </a: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EMP. 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EM11937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7893422" y="2318105"/>
            <a:ext cx="404491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C. FRANCISCO LOMAS ROMO                          TRABAJADOR DE CAMPO   </a:t>
            </a: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s-MX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NUM. DE EMP.EM11137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7893423" y="3034705"/>
            <a:ext cx="3184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C. MARCO H. GALINDO GOMEZ                      TRABAJADOR DE CAMPO                 </a:t>
            </a:r>
            <a:endParaRPr lang="pt-BR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 DE EMP.EM11208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7893423" y="3828487"/>
            <a:ext cx="3184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RENE ORLANDO DIAZ FUENTES</a:t>
            </a: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AYUDANTE</a:t>
            </a: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EMP 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EM12001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7893422" y="4612652"/>
            <a:ext cx="381764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SOTERO MELQUEADES 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GONZALEZ SANCHEZ        </a:t>
            </a: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OPERADOR DE MAQUINARIA PESADA        </a:t>
            </a:r>
            <a:endParaRPr lang="pt-BR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NUM. DE EMP. EM11479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7893422" y="5340128"/>
            <a:ext cx="381764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HUMBERTO GABRIEL MATA REYES</a:t>
            </a: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SUPERVISOR                              </a:t>
            </a: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 DE EMP. 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EM11041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8754034" y="1605184"/>
            <a:ext cx="3184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CARLOS GARCIA CABALLERO</a:t>
            </a: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AYUDANTE               </a:t>
            </a: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 DE EMP </a:t>
            </a: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EM12000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CuadroTexto 26"/>
          <p:cNvSpPr txBox="1"/>
          <p:nvPr/>
        </p:nvSpPr>
        <p:spPr>
          <a:xfrm>
            <a:off x="123670" y="1964797"/>
            <a:ext cx="3184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OTHON SILVA MENDOZA</a:t>
            </a:r>
          </a:p>
          <a:p>
            <a:pPr algn="ctr">
              <a:spcAft>
                <a:spcPts val="0"/>
              </a:spcAft>
            </a:pP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AYUDANTE</a:t>
            </a:r>
          </a:p>
          <a:p>
            <a:pPr algn="ctr">
              <a:spcAft>
                <a:spcPts val="0"/>
              </a:spcAft>
            </a:pP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</a:t>
            </a:r>
            <a:r>
              <a:rPr lang="es-MX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DE EMP.  </a:t>
            </a: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EM11179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123670" y="2767924"/>
            <a:ext cx="3184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C.  JUAN ANTONO LUGO PEREZ               TRABAJADOR DE CAMPO                     NUM DE EMP. EM11351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123670" y="3559547"/>
            <a:ext cx="3184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FRANCISCO IGLESIAS MARTINEZ</a:t>
            </a:r>
          </a:p>
          <a:p>
            <a:pPr algn="ctr">
              <a:spcAft>
                <a:spcPts val="0"/>
              </a:spcAft>
            </a:pP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AYUDANTE</a:t>
            </a:r>
          </a:p>
          <a:p>
            <a:pPr algn="ctr">
              <a:spcAft>
                <a:spcPts val="0"/>
              </a:spcAft>
            </a:pP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 </a:t>
            </a:r>
            <a:r>
              <a:rPr lang="es-MX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EMP. </a:t>
            </a: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EM11198</a:t>
            </a:r>
          </a:p>
        </p:txBody>
      </p:sp>
      <p:sp>
        <p:nvSpPr>
          <p:cNvPr id="30" name="CuadroTexto 29"/>
          <p:cNvSpPr txBox="1"/>
          <p:nvPr/>
        </p:nvSpPr>
        <p:spPr>
          <a:xfrm>
            <a:off x="1145641" y="4534292"/>
            <a:ext cx="3184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MARIO ALONSO VAZQUEZ GOMEZ                  ALUMBRADO PUBLICO                        NUM DE EMP. EM 11280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CuadroTexto 30"/>
          <p:cNvSpPr txBox="1"/>
          <p:nvPr/>
        </p:nvSpPr>
        <p:spPr>
          <a:xfrm>
            <a:off x="1145640" y="5376391"/>
            <a:ext cx="318430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LUIS ALBERTO GARCIA SANTANA     ELECTRISITA                                        </a:t>
            </a:r>
            <a:endParaRPr lang="pt-BR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pt-BR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pt-B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 DE EMP. EM11764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angle 4"/>
          <p:cNvSpPr>
            <a:spLocks noChangeArrowheads="1"/>
          </p:cNvSpPr>
          <p:nvPr/>
        </p:nvSpPr>
        <p:spPr bwMode="auto">
          <a:xfrm>
            <a:off x="943941" y="168793"/>
            <a:ext cx="564110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OBRAS PUBLICAS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Conector recto 34"/>
          <p:cNvCxnSpPr>
            <a:endCxn id="9" idx="0"/>
          </p:cNvCxnSpPr>
          <p:nvPr/>
        </p:nvCxnSpPr>
        <p:spPr>
          <a:xfrm flipH="1">
            <a:off x="6111686" y="1138428"/>
            <a:ext cx="2" cy="491553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/>
          <p:cNvCxnSpPr/>
          <p:nvPr/>
        </p:nvCxnSpPr>
        <p:spPr>
          <a:xfrm flipH="1">
            <a:off x="6111683" y="2287963"/>
            <a:ext cx="2" cy="1222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36"/>
          <p:cNvCxnSpPr/>
          <p:nvPr/>
        </p:nvCxnSpPr>
        <p:spPr>
          <a:xfrm flipH="1">
            <a:off x="6111681" y="3041632"/>
            <a:ext cx="2" cy="1222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37"/>
          <p:cNvCxnSpPr/>
          <p:nvPr/>
        </p:nvCxnSpPr>
        <p:spPr>
          <a:xfrm flipH="1">
            <a:off x="6091501" y="3807370"/>
            <a:ext cx="2" cy="1222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/>
          <p:cNvCxnSpPr/>
          <p:nvPr/>
        </p:nvCxnSpPr>
        <p:spPr>
          <a:xfrm flipH="1">
            <a:off x="6111681" y="4534523"/>
            <a:ext cx="2" cy="1222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/>
          <p:cNvCxnSpPr/>
          <p:nvPr/>
        </p:nvCxnSpPr>
        <p:spPr>
          <a:xfrm flipH="1">
            <a:off x="6111681" y="5263134"/>
            <a:ext cx="2" cy="1222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40"/>
          <p:cNvCxnSpPr/>
          <p:nvPr/>
        </p:nvCxnSpPr>
        <p:spPr>
          <a:xfrm flipH="1">
            <a:off x="6091501" y="6014051"/>
            <a:ext cx="2" cy="1222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41"/>
          <p:cNvCxnSpPr>
            <a:endCxn id="27" idx="2"/>
          </p:cNvCxnSpPr>
          <p:nvPr/>
        </p:nvCxnSpPr>
        <p:spPr>
          <a:xfrm flipH="1" flipV="1">
            <a:off x="1715823" y="2611128"/>
            <a:ext cx="25572" cy="3302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/>
          <p:cNvCxnSpPr/>
          <p:nvPr/>
        </p:nvCxnSpPr>
        <p:spPr>
          <a:xfrm flipH="1">
            <a:off x="1721207" y="7126713"/>
            <a:ext cx="2" cy="1222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43"/>
          <p:cNvCxnSpPr/>
          <p:nvPr/>
        </p:nvCxnSpPr>
        <p:spPr>
          <a:xfrm flipH="1">
            <a:off x="1741392" y="3414255"/>
            <a:ext cx="2" cy="1222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/>
          <p:cNvCxnSpPr/>
          <p:nvPr/>
        </p:nvCxnSpPr>
        <p:spPr>
          <a:xfrm flipH="1">
            <a:off x="1721207" y="7920546"/>
            <a:ext cx="2" cy="1222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/>
          <p:cNvCxnSpPr/>
          <p:nvPr/>
        </p:nvCxnSpPr>
        <p:spPr>
          <a:xfrm flipH="1">
            <a:off x="2571746" y="4205878"/>
            <a:ext cx="2" cy="328414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/>
          <p:cNvCxnSpPr/>
          <p:nvPr/>
        </p:nvCxnSpPr>
        <p:spPr>
          <a:xfrm flipH="1">
            <a:off x="2551561" y="8712169"/>
            <a:ext cx="2" cy="1222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/>
          <p:cNvCxnSpPr/>
          <p:nvPr/>
        </p:nvCxnSpPr>
        <p:spPr>
          <a:xfrm>
            <a:off x="2581842" y="5180623"/>
            <a:ext cx="0" cy="204732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/>
          <p:cNvCxnSpPr/>
          <p:nvPr/>
        </p:nvCxnSpPr>
        <p:spPr>
          <a:xfrm flipH="1">
            <a:off x="2561657" y="9563232"/>
            <a:ext cx="2" cy="1222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cto 54"/>
          <p:cNvCxnSpPr/>
          <p:nvPr/>
        </p:nvCxnSpPr>
        <p:spPr>
          <a:xfrm flipV="1">
            <a:off x="2117912" y="1519890"/>
            <a:ext cx="6723" cy="435758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47"/>
          <p:cNvCxnSpPr/>
          <p:nvPr/>
        </p:nvCxnSpPr>
        <p:spPr>
          <a:xfrm flipV="1">
            <a:off x="4140362" y="753568"/>
            <a:ext cx="1951139" cy="416741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Conector recto 48"/>
          <p:cNvCxnSpPr/>
          <p:nvPr/>
        </p:nvCxnSpPr>
        <p:spPr>
          <a:xfrm flipH="1" flipV="1">
            <a:off x="6098224" y="419746"/>
            <a:ext cx="13457" cy="764848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/>
          <p:cNvCxnSpPr>
            <a:endCxn id="6" idx="1"/>
          </p:cNvCxnSpPr>
          <p:nvPr/>
        </p:nvCxnSpPr>
        <p:spPr>
          <a:xfrm>
            <a:off x="6111681" y="419746"/>
            <a:ext cx="2415077" cy="1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Conector recto 56"/>
          <p:cNvCxnSpPr/>
          <p:nvPr/>
        </p:nvCxnSpPr>
        <p:spPr>
          <a:xfrm>
            <a:off x="7703836" y="1680742"/>
            <a:ext cx="1050198" cy="44129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Conector recto 57"/>
          <p:cNvCxnSpPr/>
          <p:nvPr/>
        </p:nvCxnSpPr>
        <p:spPr>
          <a:xfrm>
            <a:off x="9183485" y="2779770"/>
            <a:ext cx="0" cy="251445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58"/>
          <p:cNvCxnSpPr/>
          <p:nvPr/>
        </p:nvCxnSpPr>
        <p:spPr>
          <a:xfrm flipH="1">
            <a:off x="9183485" y="3717757"/>
            <a:ext cx="2" cy="1222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ector recto 59"/>
          <p:cNvCxnSpPr/>
          <p:nvPr/>
        </p:nvCxnSpPr>
        <p:spPr>
          <a:xfrm flipH="1">
            <a:off x="9208682" y="4474818"/>
            <a:ext cx="2" cy="122221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recto 60"/>
          <p:cNvCxnSpPr/>
          <p:nvPr/>
        </p:nvCxnSpPr>
        <p:spPr>
          <a:xfrm>
            <a:off x="9217004" y="5251115"/>
            <a:ext cx="0" cy="89013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/>
          <p:cNvCxnSpPr/>
          <p:nvPr/>
        </p:nvCxnSpPr>
        <p:spPr>
          <a:xfrm>
            <a:off x="10329705" y="2066849"/>
            <a:ext cx="0" cy="251445"/>
          </a:xfrm>
          <a:prstGeom prst="line">
            <a:avLst/>
          </a:prstGeom>
          <a:ln w="3492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798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253884" y="6469967"/>
            <a:ext cx="7619999" cy="365125"/>
          </a:xfrm>
        </p:spPr>
        <p:txBody>
          <a:bodyPr/>
          <a:lstStyle/>
          <a:p>
            <a:r>
              <a:rPr lang="es-MX" smtClean="0"/>
              <a:t>NOTA: EN ESTE DEPARTAMENTO POR EL MOMENTO NO CONTAMOS CON PUESTOS PUBLICOS VACANTES</a:t>
            </a:r>
            <a:endParaRPr lang="es-MX"/>
          </a:p>
        </p:txBody>
      </p:sp>
      <p:sp>
        <p:nvSpPr>
          <p:cNvPr id="5" name="CuadroTexto 4"/>
          <p:cNvSpPr txBox="1"/>
          <p:nvPr/>
        </p:nvSpPr>
        <p:spPr>
          <a:xfrm>
            <a:off x="4836017" y="401668"/>
            <a:ext cx="4146997" cy="9643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s-MX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ING. ROBERTO CARLOS GARCIA VALDES</a:t>
            </a:r>
            <a:endParaRPr lang="es-MX" sz="105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s-MX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DIRECTOR</a:t>
            </a:r>
            <a:endParaRPr lang="es-MX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s-MX" sz="12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EM11624</a:t>
            </a:r>
            <a:endParaRPr lang="es-MX" sz="1400" dirty="0" smtClean="0">
              <a:ln>
                <a:noFill/>
              </a:ln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591597" y="1592507"/>
            <a:ext cx="3184305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s-MX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EDUARDO MANZANO FUENTES</a:t>
            </a:r>
            <a:r>
              <a:rPr lang="es-MX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</a:p>
          <a:p>
            <a:pPr algn="ctr">
              <a:spcAft>
                <a:spcPts val="0"/>
              </a:spcAft>
            </a:pPr>
            <a:r>
              <a:rPr lang="es-MX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MX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BOMBERO</a:t>
            </a:r>
          </a:p>
          <a:p>
            <a:pPr algn="ctr">
              <a:spcAft>
                <a:spcPts val="1000"/>
              </a:spcAft>
            </a:pP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EM11492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091434" y="1609245"/>
            <a:ext cx="328731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FERNANDO </a:t>
            </a:r>
            <a:r>
              <a:rPr lang="es-MX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MANZANO FUENTES</a:t>
            </a:r>
            <a:r>
              <a:rPr lang="es-MX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</a:p>
          <a:p>
            <a:pPr algn="ctr">
              <a:spcAft>
                <a:spcPts val="0"/>
              </a:spcAft>
            </a:pPr>
            <a:r>
              <a:rPr lang="es-MX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MX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BOMBERO</a:t>
            </a:r>
          </a:p>
          <a:p>
            <a:pPr algn="ctr">
              <a:spcAft>
                <a:spcPts val="1000"/>
              </a:spcAft>
            </a:pPr>
            <a:r>
              <a:rPr lang="es-MX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EM11492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-231342" y="158458"/>
            <a:ext cx="5641107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3200" b="1" i="0" u="none" strike="noStrike" normalizeH="0" baseline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PROTECCION CIVIL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cxnSp>
        <p:nvCxnSpPr>
          <p:cNvPr id="10" name="Conector recto de flecha 9"/>
          <p:cNvCxnSpPr/>
          <p:nvPr/>
        </p:nvCxnSpPr>
        <p:spPr>
          <a:xfrm flipH="1">
            <a:off x="4520485" y="1367455"/>
            <a:ext cx="631064" cy="2543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>
            <a:endCxn id="7" idx="0"/>
          </p:cNvCxnSpPr>
          <p:nvPr/>
        </p:nvCxnSpPr>
        <p:spPr>
          <a:xfrm>
            <a:off x="6987622" y="1366355"/>
            <a:ext cx="747470" cy="242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CuadroTexto 12"/>
          <p:cNvSpPr txBox="1"/>
          <p:nvPr/>
        </p:nvSpPr>
        <p:spPr>
          <a:xfrm>
            <a:off x="2225460" y="2405153"/>
            <a:ext cx="3184305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s-MX" sz="1050" dirty="0" smtClean="0"/>
              <a:t>ORLANDO RIOJAS CONTRERAS</a:t>
            </a:r>
            <a:endParaRPr lang="es-MX" sz="105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MX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MX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BOMBERO</a:t>
            </a:r>
          </a:p>
          <a:p>
            <a:pPr algn="ctr">
              <a:spcAft>
                <a:spcPts val="1000"/>
              </a:spcAft>
            </a:pP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EM12040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6165830" y="2369356"/>
            <a:ext cx="3287316" cy="6001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000" dirty="0" smtClean="0"/>
              <a:t>C.RUBEN FUENTES LUNA</a:t>
            </a:r>
            <a:endParaRPr lang="es-MX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MX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AUXILIAR</a:t>
            </a:r>
            <a:endParaRPr lang="es-MX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s-MX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EM12056</a:t>
            </a:r>
            <a:endParaRPr lang="es-MX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uadroTexto 14"/>
          <p:cNvSpPr txBox="1"/>
          <p:nvPr/>
        </p:nvSpPr>
        <p:spPr>
          <a:xfrm>
            <a:off x="2225460" y="3195174"/>
            <a:ext cx="3184305" cy="6771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ES" sz="1200" dirty="0" smtClean="0"/>
              <a:t>C. JAVIER </a:t>
            </a:r>
            <a:r>
              <a:rPr lang="es-ES" sz="1200" dirty="0"/>
              <a:t>DE JESUS ZAMORA MARTINEZ </a:t>
            </a:r>
            <a:endParaRPr lang="es-MX" sz="1200" dirty="0" smtClean="0">
              <a:ln>
                <a:noFill/>
              </a:ln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MX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BOMBERO</a:t>
            </a:r>
          </a:p>
          <a:p>
            <a:pPr algn="ctr">
              <a:spcAft>
                <a:spcPts val="1000"/>
              </a:spcAft>
            </a:pP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EM11810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2225460" y="4008113"/>
            <a:ext cx="3184305" cy="6001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s-MX" sz="1100" dirty="0"/>
              <a:t>PEDRO ANTONIO DELGADO BURCIAGA </a:t>
            </a:r>
            <a:r>
              <a:rPr lang="es-MX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</a:p>
          <a:p>
            <a:pPr algn="ctr">
              <a:spcAft>
                <a:spcPts val="0"/>
              </a:spcAft>
            </a:pPr>
            <a:r>
              <a:rPr lang="es-MX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BOMBERO</a:t>
            </a:r>
          </a:p>
          <a:p>
            <a:pPr algn="ctr">
              <a:spcAft>
                <a:spcPts val="1000"/>
              </a:spcAft>
            </a:pPr>
            <a:r>
              <a:rPr lang="es-MX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EM11816</a:t>
            </a:r>
            <a:endParaRPr lang="es-MX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2225460" y="4768210"/>
            <a:ext cx="3184305" cy="6540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050" dirty="0" smtClean="0"/>
              <a:t>C.EULOGIO </a:t>
            </a:r>
            <a:r>
              <a:rPr lang="es-MX" sz="1050" dirty="0"/>
              <a:t>DAVID ESCAREÑO MARTINEZ </a:t>
            </a:r>
            <a:endParaRPr lang="es-MX" sz="105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MX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MX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BOMBERO</a:t>
            </a:r>
          </a:p>
          <a:p>
            <a:pPr algn="ctr">
              <a:spcAft>
                <a:spcPts val="1000"/>
              </a:spcAft>
            </a:pP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EM11820</a:t>
            </a:r>
          </a:p>
        </p:txBody>
      </p:sp>
      <p:sp>
        <p:nvSpPr>
          <p:cNvPr id="20" name="CuadroTexto 19"/>
          <p:cNvSpPr txBox="1"/>
          <p:nvPr/>
        </p:nvSpPr>
        <p:spPr>
          <a:xfrm>
            <a:off x="6165830" y="4771050"/>
            <a:ext cx="3287316" cy="6001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000" dirty="0" smtClean="0"/>
              <a:t>C.LUIS </a:t>
            </a:r>
            <a:r>
              <a:rPr lang="es-MX" sz="1000" dirty="0"/>
              <a:t>ALFONSO LEIJA PUEBLA </a:t>
            </a:r>
            <a:r>
              <a:rPr lang="es-MX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endParaRPr lang="es-MX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MX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MX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BOMBERO</a:t>
            </a:r>
          </a:p>
          <a:p>
            <a:pPr algn="ctr">
              <a:spcAft>
                <a:spcPts val="1000"/>
              </a:spcAft>
            </a:pPr>
            <a:r>
              <a:rPr lang="es-MX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EM11941</a:t>
            </a:r>
            <a:endParaRPr lang="es-MX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2213467" y="5598727"/>
            <a:ext cx="3184305" cy="661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100" dirty="0" smtClean="0"/>
              <a:t>C. LUCERO ANAHI AGUILAR ZAPATA</a:t>
            </a:r>
            <a:endParaRPr lang="es-MX" sz="1100" dirty="0" smtClean="0">
              <a:ln>
                <a:noFill/>
              </a:ln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MX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BOMBERO</a:t>
            </a:r>
          </a:p>
          <a:p>
            <a:pPr algn="ctr">
              <a:spcAft>
                <a:spcPts val="1000"/>
              </a:spcAft>
            </a:pP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EM12052</a:t>
            </a:r>
          </a:p>
        </p:txBody>
      </p:sp>
      <p:sp>
        <p:nvSpPr>
          <p:cNvPr id="24" name="CuadroTexto 23"/>
          <p:cNvSpPr txBox="1"/>
          <p:nvPr/>
        </p:nvSpPr>
        <p:spPr>
          <a:xfrm>
            <a:off x="6220666" y="6309584"/>
            <a:ext cx="3287316" cy="6001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000" dirty="0" smtClean="0"/>
              <a:t>C.JULIO </a:t>
            </a:r>
            <a:r>
              <a:rPr lang="es-MX" sz="1000" dirty="0"/>
              <a:t>CESAR VALDES FLORES </a:t>
            </a:r>
            <a:r>
              <a:rPr lang="es-MX" sz="1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endParaRPr lang="es-MX" sz="1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MX" sz="1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MX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BOMBERO</a:t>
            </a:r>
          </a:p>
          <a:p>
            <a:pPr algn="ctr">
              <a:spcAft>
                <a:spcPts val="1000"/>
              </a:spcAft>
            </a:pPr>
            <a:r>
              <a:rPr lang="es-MX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EM11948</a:t>
            </a:r>
            <a:endParaRPr lang="es-MX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6165830" y="3197817"/>
            <a:ext cx="3287316" cy="6309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200" dirty="0" smtClean="0"/>
              <a:t>C. ELIAS MORENO RODRIGUEZ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AUXILIAR</a:t>
            </a:r>
            <a:endParaRPr lang="es-MX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s-MX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EM12057</a:t>
            </a:r>
            <a:endParaRPr lang="es-MX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7" name="Conector recto de flecha 26"/>
          <p:cNvCxnSpPr>
            <a:stCxn id="6" idx="2"/>
            <a:endCxn id="13" idx="0"/>
          </p:cNvCxnSpPr>
          <p:nvPr/>
        </p:nvCxnSpPr>
        <p:spPr>
          <a:xfrm flipH="1">
            <a:off x="3817613" y="2300393"/>
            <a:ext cx="366137" cy="1047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Conector recto de flecha 35"/>
          <p:cNvCxnSpPr/>
          <p:nvPr/>
        </p:nvCxnSpPr>
        <p:spPr>
          <a:xfrm>
            <a:off x="7864324" y="2300063"/>
            <a:ext cx="0" cy="52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Conector recto de flecha 36"/>
          <p:cNvCxnSpPr/>
          <p:nvPr/>
        </p:nvCxnSpPr>
        <p:spPr>
          <a:xfrm>
            <a:off x="7902960" y="3055151"/>
            <a:ext cx="0" cy="52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ector recto de flecha 38"/>
          <p:cNvCxnSpPr/>
          <p:nvPr/>
        </p:nvCxnSpPr>
        <p:spPr>
          <a:xfrm>
            <a:off x="7905704" y="3846009"/>
            <a:ext cx="0" cy="52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Conector recto de flecha 44"/>
          <p:cNvCxnSpPr/>
          <p:nvPr/>
        </p:nvCxnSpPr>
        <p:spPr>
          <a:xfrm>
            <a:off x="7887937" y="4654755"/>
            <a:ext cx="0" cy="52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Conector recto de flecha 45"/>
          <p:cNvCxnSpPr/>
          <p:nvPr/>
        </p:nvCxnSpPr>
        <p:spPr>
          <a:xfrm>
            <a:off x="7926573" y="5409843"/>
            <a:ext cx="0" cy="52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Conector recto de flecha 46"/>
          <p:cNvCxnSpPr/>
          <p:nvPr/>
        </p:nvCxnSpPr>
        <p:spPr>
          <a:xfrm>
            <a:off x="7929317" y="6200701"/>
            <a:ext cx="0" cy="52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Conector recto de flecha 47"/>
          <p:cNvCxnSpPr/>
          <p:nvPr/>
        </p:nvCxnSpPr>
        <p:spPr>
          <a:xfrm>
            <a:off x="3867575" y="4652607"/>
            <a:ext cx="0" cy="52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Conector recto de flecha 49"/>
          <p:cNvCxnSpPr/>
          <p:nvPr/>
        </p:nvCxnSpPr>
        <p:spPr>
          <a:xfrm>
            <a:off x="3828945" y="5484883"/>
            <a:ext cx="0" cy="52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Conector recto de flecha 50"/>
          <p:cNvCxnSpPr/>
          <p:nvPr/>
        </p:nvCxnSpPr>
        <p:spPr>
          <a:xfrm>
            <a:off x="3828945" y="3171545"/>
            <a:ext cx="0" cy="52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Conector recto de flecha 51"/>
          <p:cNvCxnSpPr/>
          <p:nvPr/>
        </p:nvCxnSpPr>
        <p:spPr>
          <a:xfrm>
            <a:off x="3867581" y="3926633"/>
            <a:ext cx="0" cy="525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Conector recto de flecha 69"/>
          <p:cNvCxnSpPr/>
          <p:nvPr/>
        </p:nvCxnSpPr>
        <p:spPr>
          <a:xfrm flipV="1">
            <a:off x="11389227" y="2946059"/>
            <a:ext cx="0" cy="1439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CuadroTexto 75"/>
          <p:cNvSpPr txBox="1"/>
          <p:nvPr/>
        </p:nvSpPr>
        <p:spPr>
          <a:xfrm>
            <a:off x="9663250" y="1579554"/>
            <a:ext cx="2449236" cy="8156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200" dirty="0" smtClean="0"/>
              <a:t>C.</a:t>
            </a:r>
            <a:r>
              <a:rPr lang="es-MX" sz="1200" dirty="0"/>
              <a:t> </a:t>
            </a:r>
            <a:r>
              <a:rPr lang="es-ES" sz="1200" dirty="0"/>
              <a:t>JUAN MARCELO ORTIZ DE LUNA 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BOMBERO</a:t>
            </a:r>
            <a:endParaRPr lang="es-MX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s-MX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EM11971</a:t>
            </a:r>
            <a:endParaRPr lang="es-MX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7" name="Conector recto de flecha 76"/>
          <p:cNvCxnSpPr/>
          <p:nvPr/>
        </p:nvCxnSpPr>
        <p:spPr>
          <a:xfrm flipV="1">
            <a:off x="11331749" y="2138513"/>
            <a:ext cx="0" cy="1439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CuadroTexto 37"/>
          <p:cNvSpPr txBox="1"/>
          <p:nvPr/>
        </p:nvSpPr>
        <p:spPr>
          <a:xfrm>
            <a:off x="6118431" y="3982498"/>
            <a:ext cx="3287316" cy="6001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100" dirty="0" smtClean="0">
                <a:latin typeface="+mj-lt"/>
              </a:rPr>
              <a:t>C.NAHUM JOACIM RUIZ VAZQUEZ</a:t>
            </a:r>
          </a:p>
          <a:p>
            <a:pPr algn="ctr">
              <a:spcAft>
                <a:spcPts val="0"/>
              </a:spcAft>
            </a:pPr>
            <a:r>
              <a:rPr lang="es-ES" sz="11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CHOFER</a:t>
            </a:r>
            <a:endParaRPr lang="es-MX" sz="1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s-MX" sz="11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EM11837</a:t>
            </a:r>
            <a:endParaRPr lang="es-MX" sz="1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CuadroTexto 39"/>
          <p:cNvSpPr txBox="1"/>
          <p:nvPr/>
        </p:nvSpPr>
        <p:spPr>
          <a:xfrm>
            <a:off x="6147247" y="5523554"/>
            <a:ext cx="3287316" cy="6001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100" dirty="0" smtClean="0">
                <a:latin typeface="+mj-lt"/>
              </a:rPr>
              <a:t>C. ADELITA SANCHEZ MEJIA</a:t>
            </a:r>
          </a:p>
          <a:p>
            <a:pPr algn="ctr">
              <a:spcAft>
                <a:spcPts val="0"/>
              </a:spcAft>
            </a:pPr>
            <a:r>
              <a:rPr lang="es-MX" sz="11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BOMBERO</a:t>
            </a:r>
            <a:endParaRPr lang="es-MX" sz="1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s-MX" sz="11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EM11979</a:t>
            </a:r>
            <a:endParaRPr lang="es-MX" sz="1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CuadroTexto 40"/>
          <p:cNvSpPr txBox="1"/>
          <p:nvPr/>
        </p:nvSpPr>
        <p:spPr>
          <a:xfrm>
            <a:off x="9688089" y="2456717"/>
            <a:ext cx="2424397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100" dirty="0" smtClean="0">
                <a:latin typeface="+mj-lt"/>
              </a:rPr>
              <a:t>C. YANNETH GUADALUPE ORTIZ LOMAS</a:t>
            </a:r>
          </a:p>
          <a:p>
            <a:pPr algn="ctr">
              <a:spcAft>
                <a:spcPts val="0"/>
              </a:spcAft>
            </a:pPr>
            <a:r>
              <a:rPr lang="es-MX" sz="11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AUXILIAR</a:t>
            </a:r>
            <a:endParaRPr lang="es-MX" sz="1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s-MX" sz="11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EM11986</a:t>
            </a:r>
            <a:endParaRPr lang="es-MX" sz="1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CuadroTexto 41"/>
          <p:cNvSpPr txBox="1"/>
          <p:nvPr/>
        </p:nvSpPr>
        <p:spPr>
          <a:xfrm>
            <a:off x="9767603" y="3325822"/>
            <a:ext cx="2344883" cy="7694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100" dirty="0" smtClean="0">
                <a:latin typeface="+mj-lt"/>
              </a:rPr>
              <a:t>C. JESUS ROLANDO SANTOS CEDILLO</a:t>
            </a:r>
          </a:p>
          <a:p>
            <a:pPr algn="ctr">
              <a:spcAft>
                <a:spcPts val="0"/>
              </a:spcAft>
            </a:pPr>
            <a:r>
              <a:rPr lang="es-MX" sz="11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BOMBERO</a:t>
            </a:r>
            <a:endParaRPr lang="es-MX" sz="1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s-MX" sz="11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EM11999</a:t>
            </a:r>
            <a:endParaRPr lang="es-MX" sz="1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CuadroTexto 42"/>
          <p:cNvSpPr txBox="1"/>
          <p:nvPr/>
        </p:nvSpPr>
        <p:spPr>
          <a:xfrm>
            <a:off x="-840842" y="1618449"/>
            <a:ext cx="3184305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s-MX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HIGINIO DELGADO MAGAÑA</a:t>
            </a:r>
            <a:endParaRPr lang="es-MX" sz="105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MX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MX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AUX. DE DEPTO.</a:t>
            </a:r>
          </a:p>
          <a:p>
            <a:pPr algn="ctr">
              <a:spcAft>
                <a:spcPts val="1000"/>
              </a:spcAft>
            </a:pP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EM12007</a:t>
            </a:r>
          </a:p>
        </p:txBody>
      </p:sp>
      <p:sp>
        <p:nvSpPr>
          <p:cNvPr id="55" name="CuadroTexto 54"/>
          <p:cNvSpPr txBox="1"/>
          <p:nvPr/>
        </p:nvSpPr>
        <p:spPr>
          <a:xfrm>
            <a:off x="-979948" y="2532671"/>
            <a:ext cx="3184305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s-MX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GUILLEROM MEJIA SAUCEDO</a:t>
            </a:r>
            <a:endParaRPr lang="es-MX" sz="105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MX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MX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AUX. DE DEPTO.</a:t>
            </a:r>
          </a:p>
          <a:p>
            <a:pPr algn="ctr">
              <a:spcAft>
                <a:spcPts val="1000"/>
              </a:spcAft>
            </a:pP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EM12018</a:t>
            </a:r>
          </a:p>
        </p:txBody>
      </p:sp>
      <p:sp>
        <p:nvSpPr>
          <p:cNvPr id="56" name="CuadroTexto 55"/>
          <p:cNvSpPr txBox="1"/>
          <p:nvPr/>
        </p:nvSpPr>
        <p:spPr>
          <a:xfrm>
            <a:off x="-1099110" y="3446893"/>
            <a:ext cx="318430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s-MX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PABLO EZEQUIEL RAMIREZ LOMAS</a:t>
            </a:r>
            <a:endParaRPr lang="es-MX" sz="105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MX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MX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AUX. DE DEPTO.</a:t>
            </a:r>
          </a:p>
          <a:p>
            <a:pPr algn="ctr">
              <a:spcAft>
                <a:spcPts val="1000"/>
              </a:spcAft>
            </a:pP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EM12026</a:t>
            </a:r>
          </a:p>
        </p:txBody>
      </p:sp>
      <p:sp>
        <p:nvSpPr>
          <p:cNvPr id="57" name="CuadroTexto 56"/>
          <p:cNvSpPr txBox="1"/>
          <p:nvPr/>
        </p:nvSpPr>
        <p:spPr>
          <a:xfrm>
            <a:off x="-1117050" y="5262007"/>
            <a:ext cx="3184305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40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C. </a:t>
            </a:r>
            <a:r>
              <a:rPr lang="es-MX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ANGEL EDUARDO GONZALEZ DE LA ROSA </a:t>
            </a:r>
            <a:endParaRPr lang="es-MX" sz="105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MX" sz="10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s-MX" sz="1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BOMBERO</a:t>
            </a:r>
            <a:endParaRPr lang="es-MX" sz="1400" dirty="0" smtClean="0">
              <a:ln>
                <a:noFill/>
              </a:ln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EM12029</a:t>
            </a:r>
          </a:p>
        </p:txBody>
      </p:sp>
      <p:sp>
        <p:nvSpPr>
          <p:cNvPr id="58" name="CuadroTexto 57"/>
          <p:cNvSpPr txBox="1"/>
          <p:nvPr/>
        </p:nvSpPr>
        <p:spPr>
          <a:xfrm>
            <a:off x="9583738" y="664178"/>
            <a:ext cx="2528748" cy="8156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s-MX" sz="1200" dirty="0" smtClean="0"/>
              <a:t>C.</a:t>
            </a:r>
            <a:r>
              <a:rPr lang="es-MX" sz="1200" dirty="0"/>
              <a:t> </a:t>
            </a:r>
            <a:r>
              <a:rPr lang="es-ES" sz="1200" dirty="0" smtClean="0"/>
              <a:t>JUAN CARLOS DOMINGUEZ PEREZ</a:t>
            </a:r>
            <a:endParaRPr lang="es-MX" sz="1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s-MX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BOMBERO</a:t>
            </a:r>
            <a:endParaRPr lang="es-MX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s-MX" sz="1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EM12039</a:t>
            </a:r>
            <a:endParaRPr lang="es-MX" sz="1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2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4277585" y="65238"/>
            <a:ext cx="2921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054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05425" algn="l"/>
              </a:tabLst>
            </a:pPr>
            <a:r>
              <a:rPr lang="es-MX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ECOLOGIA</a:t>
            </a:r>
            <a:endParaRPr kumimoji="0" lang="es-MX" sz="3200" b="1" i="0" u="none" strike="noStrike" normalizeH="0" baseline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937628" y="891845"/>
            <a:ext cx="9466728" cy="5264708"/>
            <a:chOff x="142134" y="1521374"/>
            <a:chExt cx="9466728" cy="5264708"/>
          </a:xfrm>
        </p:grpSpPr>
        <p:sp>
          <p:nvSpPr>
            <p:cNvPr id="12" name="8 Rectángulo"/>
            <p:cNvSpPr/>
            <p:nvPr/>
          </p:nvSpPr>
          <p:spPr>
            <a:xfrm>
              <a:off x="142134" y="2537610"/>
              <a:ext cx="1270950" cy="136815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s-MX" sz="11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JUAN DE JESUS LUNA LIRA</a:t>
              </a:r>
            </a:p>
            <a:p>
              <a:r>
                <a:rPr lang="es-MX" sz="11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EM11145</a:t>
              </a:r>
              <a:r>
                <a:rPr lang="es-MX" sz="11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	</a:t>
              </a:r>
            </a:p>
          </p:txBody>
        </p:sp>
        <p:sp>
          <p:nvSpPr>
            <p:cNvPr id="13" name="9 Rectángulo"/>
            <p:cNvSpPr/>
            <p:nvPr/>
          </p:nvSpPr>
          <p:spPr>
            <a:xfrm>
              <a:off x="2897372" y="2538489"/>
              <a:ext cx="1160565" cy="13672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s-MX" sz="11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JORGE LUIS VAZQUEZ </a:t>
              </a:r>
              <a:r>
                <a:rPr lang="es-MX" sz="11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EM11499</a:t>
              </a:r>
            </a:p>
            <a:p>
              <a:endParaRPr lang="es-MX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MX" sz="11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s-MX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10 Rectángulo"/>
            <p:cNvSpPr/>
            <p:nvPr/>
          </p:nvSpPr>
          <p:spPr>
            <a:xfrm>
              <a:off x="1569188" y="2538489"/>
              <a:ext cx="1160565" cy="13672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s-MX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s-MX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MX" sz="11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IRINEO CALDERON LARES</a:t>
              </a:r>
            </a:p>
            <a:p>
              <a:r>
                <a:rPr lang="es-MX" sz="11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EM11475</a:t>
              </a:r>
              <a:endParaRPr lang="es-MX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MX" sz="11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endParaRPr lang="es-MX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11 Rectángulo"/>
            <p:cNvSpPr/>
            <p:nvPr/>
          </p:nvSpPr>
          <p:spPr>
            <a:xfrm>
              <a:off x="4238153" y="2538489"/>
              <a:ext cx="1160565" cy="13672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s-MX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MX" sz="11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FRANCISCO JAVIER LUGO PEREZ</a:t>
              </a:r>
            </a:p>
            <a:p>
              <a:r>
                <a:rPr lang="es-MX" sz="11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EM11518</a:t>
              </a:r>
            </a:p>
            <a:p>
              <a:endParaRPr lang="es-MX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14 Rectángulo"/>
            <p:cNvSpPr/>
            <p:nvPr/>
          </p:nvSpPr>
          <p:spPr>
            <a:xfrm>
              <a:off x="5606305" y="2538489"/>
              <a:ext cx="1160565" cy="13672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s-MX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MX" sz="11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MARIO SALAS DOMINGUEZ</a:t>
              </a:r>
              <a:endParaRPr lang="es-MX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MX" sz="11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EM11844</a:t>
              </a:r>
            </a:p>
            <a:p>
              <a:endParaRPr lang="es-MX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40 Rectángulo"/>
            <p:cNvSpPr/>
            <p:nvPr/>
          </p:nvSpPr>
          <p:spPr>
            <a:xfrm>
              <a:off x="8448297" y="2530172"/>
              <a:ext cx="1160565" cy="13755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s-MX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MX" sz="11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JULIO CESAR CAMACHO AGUILAR</a:t>
              </a:r>
            </a:p>
            <a:p>
              <a:r>
                <a:rPr lang="es-MX" sz="11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EM11929</a:t>
              </a:r>
            </a:p>
            <a:p>
              <a:endParaRPr lang="es-MX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43 Rectángulo"/>
            <p:cNvSpPr/>
            <p:nvPr/>
          </p:nvSpPr>
          <p:spPr>
            <a:xfrm>
              <a:off x="142134" y="4049778"/>
              <a:ext cx="1160565" cy="27363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s-MX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MX" sz="105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Felipe Zamora Escajeda</a:t>
              </a:r>
            </a:p>
            <a:p>
              <a:r>
                <a:rPr lang="es-MX" sz="105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EM00225</a:t>
              </a:r>
            </a:p>
            <a:p>
              <a:endParaRPr lang="es-MX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MX" sz="105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Juan Manuel Montoya Estrada</a:t>
              </a:r>
            </a:p>
            <a:p>
              <a:r>
                <a:rPr lang="es-MX" sz="105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EM00166</a:t>
              </a:r>
            </a:p>
            <a:p>
              <a:endParaRPr lang="es-MX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MX" sz="105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Refugio Medrano Hijar</a:t>
              </a:r>
            </a:p>
            <a:p>
              <a:r>
                <a:rPr lang="es-MX" sz="105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EM11742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44 Rectángulo"/>
            <p:cNvSpPr/>
            <p:nvPr/>
          </p:nvSpPr>
          <p:spPr>
            <a:xfrm>
              <a:off x="2878438" y="4077162"/>
              <a:ext cx="1160565" cy="27089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s-MX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s-MX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s-MX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MX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Rogelio Morales Chávez</a:t>
              </a:r>
            </a:p>
            <a:p>
              <a:r>
                <a:rPr lang="es-MX" sz="1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EM00072</a:t>
              </a:r>
            </a:p>
            <a:p>
              <a:endParaRPr lang="es-MX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es-MX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es-MX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es-MX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s-MX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45 Rectángulo"/>
            <p:cNvSpPr/>
            <p:nvPr/>
          </p:nvSpPr>
          <p:spPr>
            <a:xfrm>
              <a:off x="1569187" y="4049778"/>
              <a:ext cx="1160565" cy="27363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s-MX" sz="105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Reyes Zamora Escajeda</a:t>
              </a:r>
            </a:p>
            <a:p>
              <a:r>
                <a:rPr lang="es-MX" sz="105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EM00071</a:t>
              </a:r>
            </a:p>
            <a:p>
              <a:endParaRPr lang="es-MX" sz="10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MX" sz="105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Juan Francisco Ortiz Briones</a:t>
              </a:r>
            </a:p>
            <a:p>
              <a:r>
                <a:rPr lang="es-MX" sz="105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EM11144</a:t>
              </a:r>
              <a:endParaRPr lang="es-MX" sz="10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es-MX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MX" sz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ARTURO DOMINGUEZ ORTIZ</a:t>
              </a:r>
            </a:p>
            <a:p>
              <a:r>
                <a:rPr lang="es-MX" sz="12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EM00283</a:t>
              </a:r>
              <a:endParaRPr lang="es-MX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es-MX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Wingdings" panose="05000000000000000000" pitchFamily="2" charset="2"/>
                <a:buChar char="Ø"/>
              </a:pPr>
              <a:endPara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46 Rectángulo"/>
            <p:cNvSpPr/>
            <p:nvPr/>
          </p:nvSpPr>
          <p:spPr>
            <a:xfrm>
              <a:off x="4238154" y="4049778"/>
              <a:ext cx="1160564" cy="27363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s-MX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s-MX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MX" sz="10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Brayan</a:t>
              </a:r>
              <a:r>
                <a:rPr lang="es-MX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Orozco </a:t>
              </a:r>
              <a:r>
                <a:rPr lang="es-MX" sz="10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hernandez</a:t>
              </a:r>
              <a:endParaRPr lang="es-MX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MX" sz="1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EM12051</a:t>
              </a:r>
            </a:p>
            <a:p>
              <a:r>
                <a:rPr lang="es-MX" sz="10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Baleriano</a:t>
              </a:r>
              <a:r>
                <a:rPr lang="es-MX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Barrientos G</a:t>
              </a:r>
            </a:p>
            <a:p>
              <a:r>
                <a:rPr lang="es-MX" sz="1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EM12004</a:t>
              </a:r>
            </a:p>
            <a:p>
              <a:r>
                <a:rPr lang="es-MX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Rogelio capuchina</a:t>
              </a:r>
            </a:p>
            <a:p>
              <a:r>
                <a:rPr lang="es-MX" sz="1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em12003</a:t>
              </a:r>
            </a:p>
            <a:p>
              <a:r>
                <a:rPr lang="es-MX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Isaías Llanas Villarreal</a:t>
              </a:r>
            </a:p>
            <a:p>
              <a:r>
                <a:rPr lang="es-MX" sz="1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EM00215</a:t>
              </a:r>
            </a:p>
            <a:p>
              <a:pPr marL="171450" indent="-171450">
                <a:buFont typeface="Wingdings" panose="05000000000000000000" pitchFamily="2" charset="2"/>
                <a:buChar char="Ø"/>
              </a:pPr>
              <a:endPara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47 Rectángulo"/>
            <p:cNvSpPr/>
            <p:nvPr/>
          </p:nvSpPr>
          <p:spPr>
            <a:xfrm>
              <a:off x="5614742" y="4049778"/>
              <a:ext cx="1160565" cy="27363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>
                <a:buFont typeface="Wingdings" panose="05000000000000000000" pitchFamily="2" charset="2"/>
                <a:buChar char="Ø"/>
              </a:pPr>
              <a:endParaRPr lang="es-MX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Ø"/>
              </a:pPr>
              <a:endPara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Ø"/>
              </a:pPr>
              <a:endParaRPr lang="es-MX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MX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David Contreras Alemán</a:t>
              </a:r>
            </a:p>
            <a:p>
              <a:r>
                <a:rPr lang="es-MX" sz="1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EM11139</a:t>
              </a:r>
            </a:p>
            <a:p>
              <a:r>
                <a:rPr lang="es-MX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Miguel Ángel Duque Zuñiga</a:t>
              </a:r>
            </a:p>
            <a:p>
              <a:r>
                <a:rPr lang="es-MX" sz="1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EM11633</a:t>
              </a:r>
            </a:p>
            <a:p>
              <a:r>
                <a:rPr lang="es-MX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Raúl González Díaz</a:t>
              </a:r>
            </a:p>
            <a:p>
              <a:r>
                <a:rPr lang="es-MX" sz="1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EM11181</a:t>
              </a:r>
            </a:p>
            <a:p>
              <a:r>
                <a:rPr lang="es-MX" sz="10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Ramón Camacho Vargas</a:t>
              </a:r>
            </a:p>
            <a:p>
              <a:r>
                <a:rPr lang="es-MX" sz="10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EM11146 (INCAPACIDAD)</a:t>
              </a:r>
            </a:p>
            <a:p>
              <a:pPr marL="171450" indent="-171450">
                <a:buFont typeface="Wingdings" panose="05000000000000000000" pitchFamily="2" charset="2"/>
                <a:buChar char="Ø"/>
              </a:pPr>
              <a:endParaRPr lang="es-MX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Ø"/>
              </a:pPr>
              <a:endParaRPr lang="es-MX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Wingdings" panose="05000000000000000000" pitchFamily="2" charset="2"/>
                <a:buChar char="Ø"/>
              </a:pPr>
              <a:endParaRPr lang="es-MX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6" name="85 Conector recto"/>
            <p:cNvCxnSpPr/>
            <p:nvPr/>
          </p:nvCxnSpPr>
          <p:spPr>
            <a:xfrm>
              <a:off x="616490" y="1521374"/>
              <a:ext cx="838238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14 Rectángulo"/>
            <p:cNvSpPr/>
            <p:nvPr/>
          </p:nvSpPr>
          <p:spPr>
            <a:xfrm>
              <a:off x="6997591" y="2551657"/>
              <a:ext cx="1160565" cy="136727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s-MX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MX" sz="11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JOSUE ALONSO YANEZ VILLARREAL</a:t>
              </a:r>
              <a:endParaRPr lang="es-MX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s-MX" sz="11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EM11878</a:t>
              </a:r>
            </a:p>
            <a:p>
              <a:endParaRPr lang="es-MX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" name="Conector recto 2"/>
          <p:cNvCxnSpPr/>
          <p:nvPr/>
        </p:nvCxnSpPr>
        <p:spPr>
          <a:xfrm>
            <a:off x="2887551" y="2435007"/>
            <a:ext cx="0" cy="1367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/>
        </p:nvCxnSpPr>
        <p:spPr>
          <a:xfrm>
            <a:off x="1444513" y="2412565"/>
            <a:ext cx="0" cy="1367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/>
          <p:cNvCxnSpPr/>
          <p:nvPr/>
        </p:nvCxnSpPr>
        <p:spPr>
          <a:xfrm>
            <a:off x="4264773" y="2420718"/>
            <a:ext cx="0" cy="1367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/>
          <p:cNvCxnSpPr/>
          <p:nvPr/>
        </p:nvCxnSpPr>
        <p:spPr>
          <a:xfrm>
            <a:off x="5564935" y="2412565"/>
            <a:ext cx="0" cy="1367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>
          <a:xfrm>
            <a:off x="6924893" y="2435007"/>
            <a:ext cx="0" cy="1367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/>
          <p:cNvCxnSpPr/>
          <p:nvPr/>
        </p:nvCxnSpPr>
        <p:spPr>
          <a:xfrm>
            <a:off x="8210768" y="2409748"/>
            <a:ext cx="18832" cy="1448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/>
          <p:cNvCxnSpPr/>
          <p:nvPr/>
        </p:nvCxnSpPr>
        <p:spPr>
          <a:xfrm>
            <a:off x="2903113" y="3940324"/>
            <a:ext cx="0" cy="1367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/>
          <p:cNvCxnSpPr/>
          <p:nvPr/>
        </p:nvCxnSpPr>
        <p:spPr>
          <a:xfrm>
            <a:off x="1520739" y="3930814"/>
            <a:ext cx="0" cy="1367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/>
          <p:cNvCxnSpPr/>
          <p:nvPr/>
        </p:nvCxnSpPr>
        <p:spPr>
          <a:xfrm>
            <a:off x="4249531" y="3921304"/>
            <a:ext cx="0" cy="1367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38"/>
          <p:cNvCxnSpPr/>
          <p:nvPr/>
        </p:nvCxnSpPr>
        <p:spPr>
          <a:xfrm>
            <a:off x="5616758" y="3931410"/>
            <a:ext cx="0" cy="1367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/>
          <p:cNvCxnSpPr/>
          <p:nvPr/>
        </p:nvCxnSpPr>
        <p:spPr>
          <a:xfrm>
            <a:off x="6924893" y="3921304"/>
            <a:ext cx="0" cy="1367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40"/>
          <p:cNvCxnSpPr/>
          <p:nvPr/>
        </p:nvCxnSpPr>
        <p:spPr>
          <a:xfrm>
            <a:off x="8187023" y="3930814"/>
            <a:ext cx="0" cy="1367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41"/>
          <p:cNvCxnSpPr/>
          <p:nvPr/>
        </p:nvCxnSpPr>
        <p:spPr>
          <a:xfrm>
            <a:off x="9826902" y="2426952"/>
            <a:ext cx="18832" cy="1448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/>
          <p:cNvCxnSpPr/>
          <p:nvPr/>
        </p:nvCxnSpPr>
        <p:spPr>
          <a:xfrm>
            <a:off x="5606008" y="1416410"/>
            <a:ext cx="64984" cy="68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0546" y="3859395"/>
            <a:ext cx="2266340" cy="9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14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5624</TotalTime>
  <Words>1580</Words>
  <Application>Microsoft Office PowerPoint</Application>
  <PresentationFormat>Panorámica</PresentationFormat>
  <Paragraphs>489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4" baseType="lpstr">
      <vt:lpstr>Arial</vt:lpstr>
      <vt:lpstr>Calibri</vt:lpstr>
      <vt:lpstr>Stencil</vt:lpstr>
      <vt:lpstr>Times New Roman</vt:lpstr>
      <vt:lpstr>Trebuchet MS</vt:lpstr>
      <vt:lpstr>Wingdings</vt:lpstr>
      <vt:lpstr>Wingdings 3</vt:lpstr>
      <vt:lpstr>Faceta</vt:lpstr>
      <vt:lpstr>Estructura  Orgánica</vt:lpstr>
      <vt:lpstr>CUERPO EDILICIO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CENTRO DE REHABILITACION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ROBERTO CARLOS LLANS GARCIA EM11445</vt:lpstr>
      <vt:lpstr>DEPORTES</vt:lpstr>
      <vt:lpstr>ADMINISTRACION DE JUSTICIA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Estructura Orgánica.</dc:title>
  <dc:creator>UNIDAD DE TRANSPARENCIA ZARAGOZA</dc:creator>
  <cp:lastModifiedBy>sandra patricia perez alvarez</cp:lastModifiedBy>
  <cp:revision>149</cp:revision>
  <cp:lastPrinted>2021-04-20T21:45:39Z</cp:lastPrinted>
  <dcterms:created xsi:type="dcterms:W3CDTF">2015-09-10T20:24:43Z</dcterms:created>
  <dcterms:modified xsi:type="dcterms:W3CDTF">2021-10-06T19:09:02Z</dcterms:modified>
</cp:coreProperties>
</file>