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2718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6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0"/>
            <a:ext cx="12192000" cy="160985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SUETSRAT 2017</a:t>
            </a:r>
            <a:r>
              <a:rPr lang="es-MX" dirty="0">
                <a:solidFill>
                  <a:schemeClr val="bg1"/>
                </a:solidFill>
              </a:rPr>
              <a:t/>
            </a:r>
            <a:br>
              <a:rPr lang="es-MX" dirty="0">
                <a:solidFill>
                  <a:schemeClr val="bg1"/>
                </a:solidFill>
              </a:rPr>
            </a:br>
            <a:r>
              <a:rPr lang="es-MX" sz="31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SINDICATO UNICO DE EMPLEADOS Y TRABAJADORES AL SERVICIO DEL R. AYTTO DE TORREON  </a:t>
            </a:r>
            <a:endParaRPr lang="es-MX" sz="31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38556"/>
            <a:ext cx="793377" cy="11420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53350135"/>
              </p:ext>
            </p:extLst>
          </p:nvPr>
        </p:nvGraphicFramePr>
        <p:xfrm>
          <a:off x="968188" y="2002593"/>
          <a:ext cx="10394578" cy="4450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897"/>
                <a:gridCol w="1728358"/>
                <a:gridCol w="941568"/>
                <a:gridCol w="2334573"/>
                <a:gridCol w="2271209"/>
                <a:gridCol w="1193973"/>
              </a:tblGrid>
              <a:tr h="40687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NOMBRE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CARTERA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TEL-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DIRECCION</a:t>
                      </a:r>
                      <a:endParaRPr lang="es-MX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CORREO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FOTO</a:t>
                      </a:r>
                      <a:endParaRPr lang="es-MX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98535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ROSALVA RODRIGUEZ SILERIO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GENERAL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927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JOSE ISABEL ACOSTA</a:t>
                      </a:r>
                      <a:r>
                        <a:rPr lang="es-ES_tradnl" sz="1400" b="1" baseline="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GONZALEZ</a:t>
                      </a:r>
                    </a:p>
                    <a:p>
                      <a:pPr algn="ctr"/>
                      <a:endParaRPr lang="es-MX" sz="1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SECRETARIO DE ORGANIZACIÓN Y ESTADISTICA</a:t>
                      </a:r>
                    </a:p>
                    <a:p>
                      <a:pPr algn="ctr"/>
                      <a:endParaRPr lang="es-MX" sz="1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</a:p>
                    <a:p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1038407">
                <a:tc>
                  <a:txBody>
                    <a:bodyPr/>
                    <a:lstStyle/>
                    <a:p>
                      <a:pPr lvl="0" algn="ctr" defTabSz="914400">
                        <a:buNone/>
                      </a:pPr>
                      <a:r>
                        <a:rPr lang="es-ES_tradnl" sz="1400" b="1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 ENRIQUE GARCIA CERDA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SECRETARIO</a:t>
                      </a:r>
                      <a:r>
                        <a:rPr lang="es-ES_tradnl" sz="1400" b="1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TRABAJOS  Y CONFLICTOS 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10269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JOSE LUIS GARZA NAVA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SECRETARIO</a:t>
                      </a: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DE ACTAS Y ACUERDOS </a:t>
                      </a:r>
                      <a:endParaRPr lang="es-ES_tradnl" sz="1400" b="1" noProof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87072" y="2398608"/>
            <a:ext cx="1175694" cy="99318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87071" y="3346245"/>
            <a:ext cx="1175695" cy="108426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87070" y="4410666"/>
            <a:ext cx="1175694" cy="1005657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77447" y="5442019"/>
            <a:ext cx="1175694" cy="103872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6632620" y="1609859"/>
            <a:ext cx="5138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Fecha de actualización y/o revisión: 29 de diciembre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06370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2870" y="54885"/>
            <a:ext cx="12192000" cy="160985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SUETSRAT</a:t>
            </a:r>
            <a:r>
              <a:rPr lang="es-MX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es-MX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es-MX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SINDICATO UNICO DE EMPLEADOS Y TRABAJADORES AL SERVICIO DEL R. AYTTO DE TORREON </a:t>
            </a:r>
            <a:endParaRPr lang="es-MX" sz="2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753035" cy="12505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40932657"/>
              </p:ext>
            </p:extLst>
          </p:nvPr>
        </p:nvGraphicFramePr>
        <p:xfrm>
          <a:off x="995081" y="1968274"/>
          <a:ext cx="10402556" cy="4431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759"/>
                <a:gridCol w="1733759"/>
                <a:gridCol w="1012171"/>
                <a:gridCol w="2261195"/>
                <a:gridCol w="2501767"/>
                <a:gridCol w="1159905"/>
              </a:tblGrid>
              <a:tr h="505353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NOMBRE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CARTERA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DIRECCION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CORREO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FOTO</a:t>
                      </a:r>
                      <a:endParaRPr lang="es-MX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0296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HECTOR MARIN GONZALEZ</a:t>
                      </a:r>
                      <a:endParaRPr lang="es-MX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SRIO DE FINANZAS </a:t>
                      </a:r>
                      <a:endParaRPr lang="es-ES_tradnl" sz="1400" b="1" noProof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364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YUNHUEN SALCEDO LARA </a:t>
                      </a:r>
                      <a:endParaRPr lang="es-MX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SRIA.DE PRESTACIONES SOCIALES </a:t>
                      </a:r>
                      <a:endParaRPr lang="es-MX" sz="14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959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RICARDO BOTELLO IBARRA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SRIO DE PRENSA Y PROPAGANDA </a:t>
                      </a:r>
                      <a:endParaRPr lang="es-ES_tradnl" sz="1800" b="1" noProof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553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ABELARDO GARCIA RIVERA</a:t>
                      </a:r>
                      <a:endParaRPr lang="es-MX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SRIO DE DEPORTES </a:t>
                      </a:r>
                      <a:endParaRPr lang="es-ES_tradnl" sz="1400" b="1" noProof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74879" y="2472332"/>
            <a:ext cx="1175695" cy="96683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74879" y="3439162"/>
            <a:ext cx="1183776" cy="1009649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58716" y="4422963"/>
            <a:ext cx="1175695" cy="992678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58716" y="5432613"/>
            <a:ext cx="1199939" cy="96683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6632620" y="1609859"/>
            <a:ext cx="5138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Fecha de actualización y/o revisión: 29 de diciembre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28887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14599972"/>
              </p:ext>
            </p:extLst>
          </p:nvPr>
        </p:nvGraphicFramePr>
        <p:xfrm>
          <a:off x="1062318" y="1933782"/>
          <a:ext cx="10273554" cy="3493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814"/>
                <a:gridCol w="1768703"/>
                <a:gridCol w="1040348"/>
                <a:gridCol w="2213711"/>
                <a:gridCol w="2467323"/>
                <a:gridCol w="1127655"/>
              </a:tblGrid>
              <a:tr h="48235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NOMBRE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CARTERA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DIRECCION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CORREO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FOTO</a:t>
                      </a:r>
                      <a:endParaRPr lang="es-MX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9085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GERARDO HERNANDEZ ADAME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SRIA. DE ACCION POLITICA </a:t>
                      </a:r>
                      <a:endParaRPr lang="es-ES_tradnl" sz="1400" b="1" noProof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390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ROGELIO VAQUERA SAUCEDO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SUPLENTE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10942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CESAR ENRIQUE ESPARZA ORTEGA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SUPLENTE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0" y="43081"/>
            <a:ext cx="12192000" cy="160985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SUETSRAT</a:t>
            </a:r>
            <a:r>
              <a:rPr lang="es-MX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es-MX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es-MX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SINDICATO UNICO DE EMPLEADOS Y TRABAJADORES AL SERVICIO DEL R. AYTTO DE TORREON </a:t>
            </a:r>
            <a:endParaRPr lang="es-MX" sz="2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76340" y="3404689"/>
            <a:ext cx="1159532" cy="966830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76340" y="2463979"/>
            <a:ext cx="1159532" cy="928487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76339" y="4383742"/>
            <a:ext cx="1121952" cy="92848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91" y="1"/>
            <a:ext cx="723123" cy="12640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CuadroTexto 7"/>
          <p:cNvSpPr txBox="1"/>
          <p:nvPr/>
        </p:nvSpPr>
        <p:spPr>
          <a:xfrm>
            <a:off x="6387922" y="6234378"/>
            <a:ext cx="5138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Fecha de actualización y/o revisión: </a:t>
            </a:r>
            <a:r>
              <a:rPr lang="es-MX" dirty="0" smtClean="0"/>
              <a:t>04 de abril 2018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19639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TM02900769[[fn=Retrospección]]</Template>
  <TotalTime>3157</TotalTime>
  <Words>314</Words>
  <Application>Microsoft Office PowerPoint</Application>
  <PresentationFormat>Personalizado</PresentationFormat>
  <Paragraphs>79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HDOfficeLightV0</vt:lpstr>
      <vt:lpstr>SUETSRAT 2017 SINDICATO UNICO DE EMPLEADOS Y TRABAJADORES AL SERVICIO DEL R. AYTTO DE TORREON  </vt:lpstr>
      <vt:lpstr>Diapositiva 2</vt:lpstr>
      <vt:lpstr>Diapositiva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SUETSRAT SINDICATO UNICO DE EMPLEADOS Y TRABAJADORES AL SERVICIO DEL R. AYTTO DE TORREON</dc:title>
  <dc:creator>Juan Carlos</dc:creator>
  <cp:lastModifiedBy>Equipo1</cp:lastModifiedBy>
  <cp:revision>20</cp:revision>
  <dcterms:created xsi:type="dcterms:W3CDTF">2016-01-20T19:00:02Z</dcterms:created>
  <dcterms:modified xsi:type="dcterms:W3CDTF">2018-04-04T22:32:49Z</dcterms:modified>
</cp:coreProperties>
</file>