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7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D1E0EF-2CA9-45DA-80E3-7464C012FBE3}" v="7" dt="2020-10-07T20:04:38.7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0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dead955e1b6278b6" providerId="LiveId" clId="{52D1E0EF-2CA9-45DA-80E3-7464C012FBE3}"/>
    <pc:docChg chg="modSld">
      <pc:chgData name="" userId="dead955e1b6278b6" providerId="LiveId" clId="{52D1E0EF-2CA9-45DA-80E3-7464C012FBE3}" dt="2020-10-07T20:04:38.715" v="6" actId="20577"/>
      <pc:docMkLst>
        <pc:docMk/>
      </pc:docMkLst>
      <pc:sldChg chg="modSp">
        <pc:chgData name="" userId="dead955e1b6278b6" providerId="LiveId" clId="{52D1E0EF-2CA9-45DA-80E3-7464C012FBE3}" dt="2020-10-07T20:04:38.715" v="6" actId="20577"/>
        <pc:sldMkLst>
          <pc:docMk/>
          <pc:sldMk cId="180605276" sldId="256"/>
        </pc:sldMkLst>
        <pc:spChg chg="mod">
          <ac:chgData name="" userId="dead955e1b6278b6" providerId="LiveId" clId="{52D1E0EF-2CA9-45DA-80E3-7464C012FBE3}" dt="2020-10-07T20:04:38.715" v="6" actId="20577"/>
          <ac:spMkLst>
            <pc:docMk/>
            <pc:sldMk cId="180605276" sldId="256"/>
            <ac:spMk id="7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46459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07305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830164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368590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328480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556055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968459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87434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03531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7384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4571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95607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46750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38014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3983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/>
              <a:t>Arrastre la imagen al marcador de posición o haga clic en el icono para agregar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66686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67402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8" r:id="rId1"/>
    <p:sldLayoutId id="2147483849" r:id="rId2"/>
    <p:sldLayoutId id="2147483850" r:id="rId3"/>
    <p:sldLayoutId id="2147483851" r:id="rId4"/>
    <p:sldLayoutId id="2147483852" r:id="rId5"/>
    <p:sldLayoutId id="2147483853" r:id="rId6"/>
    <p:sldLayoutId id="2147483854" r:id="rId7"/>
    <p:sldLayoutId id="2147483855" r:id="rId8"/>
    <p:sldLayoutId id="2147483856" r:id="rId9"/>
    <p:sldLayoutId id="2147483857" r:id="rId10"/>
    <p:sldLayoutId id="2147483858" r:id="rId11"/>
    <p:sldLayoutId id="2147483859" r:id="rId12"/>
    <p:sldLayoutId id="2147483860" r:id="rId13"/>
    <p:sldLayoutId id="2147483861" r:id="rId14"/>
    <p:sldLayoutId id="2147483862" r:id="rId15"/>
    <p:sldLayoutId id="214748386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2786130" y="2018683"/>
            <a:ext cx="694874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dirty="0">
                <a:latin typeface="Bookman Old Style" charset="0"/>
                <a:ea typeface="Bookman Old Style" charset="0"/>
                <a:cs typeface="Bookman Old Style" charset="0"/>
              </a:rPr>
              <a:t>ART. 21 FRACCIÓN XXXII </a:t>
            </a:r>
          </a:p>
          <a:p>
            <a:pPr algn="ctr"/>
            <a:r>
              <a:rPr lang="es-MX" dirty="0">
                <a:latin typeface="Bookman Old Style" charset="0"/>
                <a:ea typeface="Bookman Old Style" charset="0"/>
                <a:cs typeface="Bookman Old Style" charset="0"/>
              </a:rPr>
              <a:t>LEY DE ACCESO A LA INFORMACIÓN PÚBLICA PARA EL ESTADO DE COAHUILA DE ZARAGOZA 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1497890" y="3227335"/>
            <a:ext cx="76718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s-MX" sz="2800" dirty="0">
                <a:latin typeface="Bookman Old Style" charset="0"/>
                <a:ea typeface="Bookman Old Style" charset="0"/>
                <a:cs typeface="Bookman Old Style" charset="0"/>
              </a:rPr>
              <a:t>La Comisión de B</a:t>
            </a:r>
            <a:r>
              <a:rPr lang="es-ES" sz="2800" dirty="0">
                <a:latin typeface="Bookman Old Style" charset="0"/>
                <a:ea typeface="Bookman Old Style" charset="0"/>
                <a:cs typeface="Bookman Old Style" charset="0"/>
              </a:rPr>
              <a:t>úsqueda del Estado de Coahuila</a:t>
            </a:r>
            <a:r>
              <a:rPr lang="es-MX" sz="2800" dirty="0">
                <a:latin typeface="Bookman Old Style" charset="0"/>
                <a:ea typeface="Bookman Old Style" charset="0"/>
                <a:cs typeface="Bookman Old Style" charset="0"/>
              </a:rPr>
              <a:t>, no ha tenido registro de actas de  entrega-recepci</a:t>
            </a:r>
            <a:r>
              <a:rPr lang="es-ES" sz="2800" dirty="0">
                <a:latin typeface="Bookman Old Style" charset="0"/>
                <a:ea typeface="Bookman Old Style" charset="0"/>
                <a:cs typeface="Bookman Old Style" charset="0"/>
              </a:rPr>
              <a:t>ón</a:t>
            </a:r>
            <a:r>
              <a:rPr lang="es-MX" sz="2800" dirty="0">
                <a:latin typeface="Bookman Old Style" charset="0"/>
                <a:ea typeface="Bookman Old Style" charset="0"/>
                <a:cs typeface="Bookman Old Style" charset="0"/>
              </a:rPr>
              <a:t>.</a:t>
            </a:r>
          </a:p>
        </p:txBody>
      </p:sp>
      <p:sp>
        <p:nvSpPr>
          <p:cNvPr id="7" name="Rectángulo 6"/>
          <p:cNvSpPr/>
          <p:nvPr/>
        </p:nvSpPr>
        <p:spPr>
          <a:xfrm>
            <a:off x="167558" y="5389817"/>
            <a:ext cx="5365932" cy="101566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charset="0"/>
                <a:ea typeface="Bookman Old Style" charset="0"/>
                <a:cs typeface="Bookman Old Style" charset="0"/>
              </a:rPr>
              <a:t>Fecha de actualización y/o validación:</a:t>
            </a:r>
            <a:r>
              <a:rPr lang="es-MX" sz="1200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charset="0"/>
                <a:ea typeface="Bookman Old Style" charset="0"/>
                <a:cs typeface="Bookman Old Style" charset="0"/>
              </a:rPr>
              <a:t> 30</a:t>
            </a:r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charset="0"/>
                <a:ea typeface="Bookman Old Style" charset="0"/>
                <a:cs typeface="Bookman Old Style" charset="0"/>
              </a:rPr>
              <a:t> de junio de 2025</a:t>
            </a:r>
          </a:p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charset="0"/>
                <a:ea typeface="Bookman Old Style" charset="0"/>
                <a:cs typeface="Bookman Old Style" charset="0"/>
              </a:rPr>
              <a:t>Servidor público responsable de generar la información</a:t>
            </a:r>
            <a:r>
              <a:rPr lang="es-MX" sz="1200" dirty="0">
                <a:solidFill>
                  <a:schemeClr val="bg1">
                    <a:lumMod val="50000"/>
                  </a:schemeClr>
                </a:solidFill>
                <a:latin typeface="Bookman Old Style" charset="0"/>
                <a:ea typeface="Bookman Old Style" charset="0"/>
                <a:cs typeface="Bookman Old Style" charset="0"/>
              </a:rPr>
              <a:t>: </a:t>
            </a:r>
          </a:p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charset="0"/>
                <a:ea typeface="Bookman Old Style" charset="0"/>
                <a:cs typeface="Bookman Old Style" charset="0"/>
              </a:rPr>
              <a:t>Lic. Guicela Elizabeth Torres Salas</a:t>
            </a:r>
          </a:p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charset="0"/>
                <a:ea typeface="Bookman Old Style" charset="0"/>
                <a:cs typeface="Bookman Old Style" charset="0"/>
              </a:rPr>
              <a:t>Directora Jur</a:t>
            </a:r>
            <a:r>
              <a:rPr lang="es-E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charset="0"/>
                <a:ea typeface="Bookman Old Style" charset="0"/>
                <a:cs typeface="Bookman Old Style" charset="0"/>
              </a:rPr>
              <a:t>ídica y Administrativa</a:t>
            </a:r>
          </a:p>
          <a:p>
            <a:r>
              <a:rPr lang="es-E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charset="0"/>
                <a:ea typeface="Bookman Old Style" charset="0"/>
                <a:cs typeface="Bookman Old Style" charset="0"/>
              </a:rPr>
              <a:t>Comisión de Búsqueda del Estado de Coahuila.</a:t>
            </a:r>
            <a:endParaRPr lang="es-MX" sz="1200" dirty="0">
              <a:solidFill>
                <a:schemeClr val="tx1">
                  <a:lumMod val="50000"/>
                  <a:lumOff val="50000"/>
                </a:schemeClr>
              </a:solidFill>
              <a:latin typeface="Bookman Old Style" charset="0"/>
              <a:ea typeface="Bookman Old Style" charset="0"/>
              <a:cs typeface="Bookman Old Style" charset="0"/>
            </a:endParaRPr>
          </a:p>
        </p:txBody>
      </p:sp>
      <p:pic>
        <p:nvPicPr>
          <p:cNvPr id="8" name="Imagen 7"/>
          <p:cNvPicPr/>
          <p:nvPr/>
        </p:nvPicPr>
        <p:blipFill>
          <a:blip r:embed="rId2" cstate="print">
            <a:alphaModFix amt="69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896" y="530087"/>
            <a:ext cx="3332020" cy="8681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060527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167</TotalTime>
  <Words>79</Words>
  <Application>Microsoft Office PowerPoint</Application>
  <PresentationFormat>Panorámica</PresentationFormat>
  <Paragraphs>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Bookman Old Style</vt:lpstr>
      <vt:lpstr>Trebuchet MS</vt:lpstr>
      <vt:lpstr>Wingdings 3</vt:lpstr>
      <vt:lpstr>Faceta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Atención a Víctimas</dc:creator>
  <cp:lastModifiedBy>CBECZ Laguna</cp:lastModifiedBy>
  <cp:revision>61</cp:revision>
  <dcterms:created xsi:type="dcterms:W3CDTF">2016-07-02T14:38:50Z</dcterms:created>
  <dcterms:modified xsi:type="dcterms:W3CDTF">2025-07-04T15:59:14Z</dcterms:modified>
</cp:coreProperties>
</file>