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D1E0EF-2CA9-45DA-80E3-7464C012FBE3}" v="7" dt="2020-10-07T20:04:38.7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dead955e1b6278b6" providerId="LiveId" clId="{52D1E0EF-2CA9-45DA-80E3-7464C012FBE3}"/>
    <pc:docChg chg="modSld">
      <pc:chgData name="" userId="dead955e1b6278b6" providerId="LiveId" clId="{52D1E0EF-2CA9-45DA-80E3-7464C012FBE3}" dt="2020-10-07T20:04:38.715" v="6" actId="20577"/>
      <pc:docMkLst>
        <pc:docMk/>
      </pc:docMkLst>
      <pc:sldChg chg="modSp">
        <pc:chgData name="" userId="dead955e1b6278b6" providerId="LiveId" clId="{52D1E0EF-2CA9-45DA-80E3-7464C012FBE3}" dt="2020-10-07T20:04:38.715" v="6" actId="20577"/>
        <pc:sldMkLst>
          <pc:docMk/>
          <pc:sldMk cId="180605276" sldId="256"/>
        </pc:sldMkLst>
        <pc:spChg chg="mod">
          <ac:chgData name="" userId="dead955e1b6278b6" providerId="LiveId" clId="{52D1E0EF-2CA9-45DA-80E3-7464C012FBE3}" dt="2020-10-07T20:04:38.715" v="6" actId="20577"/>
          <ac:spMkLst>
            <pc:docMk/>
            <pc:sldMk cId="180605276" sldId="256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645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730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3016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6859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284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5605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6845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743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353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738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57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560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675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801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98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6686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9A8CD-CC80-4E5B-A654-773598AAF7F1}" type="datetimeFigureOut">
              <a:rPr lang="es-MX" smtClean="0"/>
              <a:t>04/07/2025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D5DFBB-194A-4729-86FC-5B6AD78676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740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860" r:id="rId13"/>
    <p:sldLayoutId id="2147483861" r:id="rId14"/>
    <p:sldLayoutId id="2147483862" r:id="rId15"/>
    <p:sldLayoutId id="21474838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786130" y="2018683"/>
            <a:ext cx="69487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Bookman Old Style" charset="0"/>
                <a:ea typeface="Bookman Old Style" charset="0"/>
                <a:cs typeface="Bookman Old Style" charset="0"/>
              </a:rPr>
              <a:t>ART. 21 FRACCIÓN XXXII </a:t>
            </a:r>
          </a:p>
          <a:p>
            <a:pPr algn="ctr"/>
            <a:r>
              <a:rPr lang="es-MX" dirty="0">
                <a:latin typeface="Bookman Old Style" charset="0"/>
                <a:ea typeface="Bookman Old Style" charset="0"/>
                <a:cs typeface="Bookman Old Style" charset="0"/>
              </a:rPr>
              <a:t>LEY DE ACCESO A LA INFORMACIÓN PÚBLICA PARA EL ESTADO DE COAHUILA DE ZARAGOZA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497890" y="3227335"/>
            <a:ext cx="76718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sz="2800" dirty="0">
                <a:latin typeface="Bookman Old Style" charset="0"/>
                <a:ea typeface="Bookman Old Style" charset="0"/>
                <a:cs typeface="Bookman Old Style" charset="0"/>
              </a:rPr>
              <a:t>La Comisión de B</a:t>
            </a:r>
            <a:r>
              <a:rPr lang="es-ES" sz="2800" dirty="0">
                <a:latin typeface="Bookman Old Style" charset="0"/>
                <a:ea typeface="Bookman Old Style" charset="0"/>
                <a:cs typeface="Bookman Old Style" charset="0"/>
              </a:rPr>
              <a:t>úsqueda del Estado de Coahuila</a:t>
            </a:r>
            <a:r>
              <a:rPr lang="es-MX" sz="2800" dirty="0">
                <a:latin typeface="Bookman Old Style" charset="0"/>
                <a:ea typeface="Bookman Old Style" charset="0"/>
                <a:cs typeface="Bookman Old Style" charset="0"/>
              </a:rPr>
              <a:t>, no ha tenido registro de actas de  entrega-recepci</a:t>
            </a:r>
            <a:r>
              <a:rPr lang="es-ES" sz="2800" dirty="0">
                <a:latin typeface="Bookman Old Style" charset="0"/>
                <a:ea typeface="Bookman Old Style" charset="0"/>
                <a:cs typeface="Bookman Old Style" charset="0"/>
              </a:rPr>
              <a:t>ón</a:t>
            </a:r>
            <a:r>
              <a:rPr lang="es-MX" sz="2800" dirty="0">
                <a:latin typeface="Bookman Old Style" charset="0"/>
                <a:ea typeface="Bookman Old Style" charset="0"/>
                <a:cs typeface="Bookman Old Style" charset="0"/>
              </a:rPr>
              <a:t>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67558" y="5389817"/>
            <a:ext cx="5365932" cy="101566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Fecha de actualización y/o validación:</a:t>
            </a:r>
            <a:r>
              <a:rPr lang="es-MX" sz="120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 30</a:t>
            </a:r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 de junio de 2025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Servidor público responsable de generar la información</a:t>
            </a: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: 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Lic. Guicela Elizabeth Torres Salas</a:t>
            </a:r>
          </a:p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Directora Jur</a:t>
            </a:r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ídica y Administrativa</a:t>
            </a:r>
          </a:p>
          <a:p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Bookman Old Style" charset="0"/>
                <a:ea typeface="Bookman Old Style" charset="0"/>
                <a:cs typeface="Bookman Old Style" charset="0"/>
              </a:rPr>
              <a:t>Comisión de Búsqueda del Estado de Coahuila.</a:t>
            </a:r>
            <a:endParaRPr lang="es-MX" sz="1200" dirty="0">
              <a:solidFill>
                <a:schemeClr val="tx1">
                  <a:lumMod val="50000"/>
                  <a:lumOff val="50000"/>
                </a:schemeClr>
              </a:solidFill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alphaModFix amt="6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896" y="530087"/>
            <a:ext cx="3332020" cy="868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6052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167</TotalTime>
  <Words>79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Trebuchet MS</vt:lpstr>
      <vt:lpstr>Wingdings 3</vt:lpstr>
      <vt:lpstr>Faceta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Atención a Víctimas</dc:creator>
  <cp:lastModifiedBy>CBECZ Laguna</cp:lastModifiedBy>
  <cp:revision>61</cp:revision>
  <dcterms:created xsi:type="dcterms:W3CDTF">2016-07-02T14:38:50Z</dcterms:created>
  <dcterms:modified xsi:type="dcterms:W3CDTF">2025-07-04T15:59:14Z</dcterms:modified>
</cp:coreProperties>
</file>