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10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CC876-B83A-4F81-BA95-41D484FA7746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3199-FDE5-49F5-912C-8AD497C7875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927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C3199-FDE5-49F5-912C-8AD497C7875A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7616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8001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4025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6991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480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1554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4785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820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410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7814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558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1737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86D19-F3F8-41AC-907E-59242A255119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F4EF-1152-487C-A36E-608C94654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6417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7297889"/>
              </p:ext>
            </p:extLst>
          </p:nvPr>
        </p:nvGraphicFramePr>
        <p:xfrm>
          <a:off x="471487" y="2433654"/>
          <a:ext cx="5872163" cy="2747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47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DESARROLLO SOCIAL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SECRETARIA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021952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 INGRESO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 01/08/1989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lvl="0" indent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None/>
                      </a:pPr>
                      <a:r>
                        <a:rPr lang="es-MX" sz="100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751967"/>
            <a:ext cx="5143500" cy="1508105"/>
          </a:xfrm>
          <a:prstGeom prst="rect">
            <a:avLst/>
          </a:prstGeom>
          <a:gradFill>
            <a:gsLst>
              <a:gs pos="70000">
                <a:schemeClr val="accent1">
                  <a:lumMod val="5000"/>
                  <a:lumOff val="95000"/>
                </a:schemeClr>
              </a:gs>
              <a:gs pos="86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0"/>
          </a:effectLst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 </a:t>
            </a:r>
            <a:r>
              <a:rPr lang="es-MX" sz="2800" dirty="0" smtClean="0">
                <a:latin typeface="Bookman Old Style" panose="02050604050505020204" pitchFamily="18" charset="0"/>
              </a:rPr>
              <a:t>ROSALVA RODRIGUEZ 			SILERIO</a:t>
            </a:r>
            <a:endParaRPr lang="es-MX" sz="2400" dirty="0" smtClean="0">
              <a:latin typeface="Bookman Old Style" panose="02050604050505020204" pitchFamily="18" charset="0"/>
            </a:endParaRPr>
          </a:p>
          <a:p>
            <a:pPr lvl="0"/>
            <a:endParaRPr lang="es-ES_tradnl" sz="2000" noProof="0" dirty="0" smtClean="0">
              <a:latin typeface="Bookman Old Style" panose="02050604050505020204" pitchFamily="18" charset="0"/>
            </a:endParaRPr>
          </a:p>
          <a:p>
            <a:pPr lvl="0" algn="r">
              <a:defRPr/>
            </a:pPr>
            <a:r>
              <a:rPr lang="es-ES_tradnl" sz="1600" dirty="0" smtClean="0">
                <a:latin typeface="Bookman Old Style" panose="02050604050505020204" pitchFamily="18" charset="0"/>
              </a:rPr>
              <a:t>SECRETARIA GENERAL</a:t>
            </a:r>
            <a:endParaRPr lang="es-ES_tradnl" sz="16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81914"/>
            <a:ext cx="1247776" cy="14781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36047"/>
            <a:ext cx="1247776" cy="15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04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0951840"/>
              </p:ext>
            </p:extLst>
          </p:nvPr>
        </p:nvGraphicFramePr>
        <p:xfrm>
          <a:off x="471487" y="2433654"/>
          <a:ext cx="5872163" cy="2719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19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SECRETARIA DEL AYUNTAMIENTO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PROFESIONISTA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28410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DE INGRESO: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25 DE MAYO DE 2003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PROFESIONAL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es-MX" sz="100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751967"/>
            <a:ext cx="5143500" cy="1600438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 </a:t>
            </a:r>
            <a:r>
              <a:rPr lang="es-ES_tradnl" sz="2800" dirty="0" smtClean="0">
                <a:latin typeface="Bookman Old Style" panose="02050604050505020204" pitchFamily="18" charset="0"/>
              </a:rPr>
              <a:t>ROGELIO </a:t>
            </a:r>
            <a:r>
              <a:rPr lang="es-ES_tradnl" sz="2800" dirty="0">
                <a:latin typeface="Bookman Old Style" panose="02050604050505020204" pitchFamily="18" charset="0"/>
              </a:rPr>
              <a:t>VAQUERA </a:t>
            </a:r>
            <a:r>
              <a:rPr lang="es-ES_tradnl" sz="2800" dirty="0" smtClean="0">
                <a:latin typeface="Bookman Old Style" panose="02050604050505020204" pitchFamily="18" charset="0"/>
              </a:rPr>
              <a:t>			SAUCEDO</a:t>
            </a:r>
            <a:endParaRPr lang="es-ES_tradnl" sz="2800" dirty="0">
              <a:latin typeface="Bookman Old Style" panose="02050604050505020204" pitchFamily="18" charset="0"/>
            </a:endParaRPr>
          </a:p>
          <a:p>
            <a:pPr lvl="0" algn="r">
              <a:defRPr/>
            </a:pPr>
            <a:endParaRPr lang="es-ES_tradnl" sz="2800" dirty="0">
              <a:latin typeface="Bookman Old Style" panose="02050604050505020204" pitchFamily="18" charset="0"/>
            </a:endParaRPr>
          </a:p>
          <a:p>
            <a:pPr lvl="0" algn="ctr">
              <a:defRPr/>
            </a:pPr>
            <a:r>
              <a:rPr lang="es-ES_tradnl" sz="1200" dirty="0" smtClean="0">
                <a:latin typeface="Bookman Old Style" panose="02050604050505020204" pitchFamily="18" charset="0"/>
              </a:rPr>
              <a:t>			</a:t>
            </a:r>
            <a:r>
              <a:rPr lang="es-ES_tradnl" sz="1400" dirty="0" smtClean="0">
                <a:latin typeface="Bookman Old Style" panose="02050604050505020204" pitchFamily="18" charset="0"/>
              </a:rPr>
              <a:t>SUPLENTE</a:t>
            </a:r>
            <a:endParaRPr lang="es-ES_tradnl" sz="14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1" y="772777"/>
            <a:ext cx="1247777" cy="153858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1" y="865975"/>
            <a:ext cx="1247777" cy="155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98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1824979"/>
              </p:ext>
            </p:extLst>
          </p:nvPr>
        </p:nvGraphicFramePr>
        <p:xfrm>
          <a:off x="471487" y="2433654"/>
          <a:ext cx="5872163" cy="2738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38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UNIDAD DEPORTIVA NAZARIO ORTIZ GARZA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AUXILIAR DE MANTENIMIENTO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27861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DE INGRESO: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22 DE NOVIEMBRE DE</a:t>
                      </a:r>
                      <a:r>
                        <a:rPr lang="es-ES" sz="10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2000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TECNICA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lvl="0" indent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None/>
                      </a:pPr>
                      <a:endParaRPr lang="es-MX" sz="100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2055338" y="760421"/>
            <a:ext cx="4802662" cy="1631216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S_tradnl" sz="2800" dirty="0" smtClean="0">
                <a:latin typeface="Bookman Old Style" panose="02050604050505020204" pitchFamily="18" charset="0"/>
              </a:rPr>
              <a:t>	CESAR </a:t>
            </a:r>
            <a:r>
              <a:rPr lang="es-ES_tradnl" sz="2800" dirty="0">
                <a:latin typeface="Bookman Old Style" panose="02050604050505020204" pitchFamily="18" charset="0"/>
              </a:rPr>
              <a:t>ENRIQUE </a:t>
            </a:r>
            <a:endParaRPr lang="es-ES_tradnl" sz="2800" dirty="0" smtClean="0">
              <a:latin typeface="Bookman Old Style" panose="02050604050505020204" pitchFamily="18" charset="0"/>
            </a:endParaRPr>
          </a:p>
          <a:p>
            <a:pPr lvl="0">
              <a:defRPr/>
            </a:pPr>
            <a:r>
              <a:rPr lang="es-ES_tradnl" sz="2800" dirty="0">
                <a:latin typeface="Bookman Old Style" panose="02050604050505020204" pitchFamily="18" charset="0"/>
              </a:rPr>
              <a:t>	</a:t>
            </a:r>
            <a:r>
              <a:rPr lang="es-ES_tradnl" sz="2800" dirty="0" smtClean="0">
                <a:latin typeface="Bookman Old Style" panose="02050604050505020204" pitchFamily="18" charset="0"/>
              </a:rPr>
              <a:t>ESPARZA </a:t>
            </a:r>
            <a:r>
              <a:rPr lang="es-ES_tradnl" sz="2800" dirty="0">
                <a:latin typeface="Bookman Old Style" panose="02050604050505020204" pitchFamily="18" charset="0"/>
              </a:rPr>
              <a:t>ORTEGA</a:t>
            </a:r>
          </a:p>
          <a:p>
            <a:pPr lvl="0" algn="r">
              <a:defRPr/>
            </a:pPr>
            <a:endParaRPr lang="es-ES_tradnl" sz="2000" dirty="0">
              <a:latin typeface="Bookman Old Style" panose="02050604050505020204" pitchFamily="18" charset="0"/>
            </a:endParaRPr>
          </a:p>
          <a:p>
            <a:pPr lvl="0" algn="ctr">
              <a:defRPr/>
            </a:pPr>
            <a:r>
              <a:rPr lang="es-ES_tradnl" sz="2000" dirty="0" smtClean="0">
                <a:latin typeface="Bookman Old Style" panose="02050604050505020204" pitchFamily="18" charset="0"/>
              </a:rPr>
              <a:t>			</a:t>
            </a:r>
            <a:r>
              <a:rPr lang="es-ES_tradnl" sz="2400" dirty="0" smtClean="0">
                <a:latin typeface="Bookman Old Style" panose="02050604050505020204" pitchFamily="18" charset="0"/>
              </a:rPr>
              <a:t>   </a:t>
            </a:r>
            <a:r>
              <a:rPr lang="es-ES_tradnl" sz="1400" dirty="0" smtClean="0">
                <a:latin typeface="Bookman Old Style" panose="02050604050505020204" pitchFamily="18" charset="0"/>
              </a:rPr>
              <a:t>SUPLENTE</a:t>
            </a:r>
            <a:endParaRPr lang="es-ES_tradnl" sz="12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57321"/>
            <a:ext cx="1247776" cy="155403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37551"/>
            <a:ext cx="1247776" cy="1654085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2704747" y="7837714"/>
            <a:ext cx="415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ACTUALIZACION AL 04 DE ABRIL DEL 2018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846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6740022"/>
              </p:ext>
            </p:extLst>
          </p:nvPr>
        </p:nvGraphicFramePr>
        <p:xfrm>
          <a:off x="471487" y="2433654"/>
          <a:ext cx="5915025" cy="2728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83250"/>
              </a:tblGrid>
              <a:tr h="2728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REZAGOS PREDIAL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NOTIFICADOR - EJECUTOR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21437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DE INGRESO: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01 DE ENERO DE 1983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NORMAL BASICA 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Char char=""/>
                      </a:pPr>
                      <a:r>
                        <a:rPr lang="es-MX" sz="100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659" y="751967"/>
            <a:ext cx="1247775" cy="134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2071434" y="797819"/>
            <a:ext cx="4786566" cy="1365502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JOSE ISABEL ACOSTA 		GONZALEZ</a:t>
            </a:r>
            <a:endParaRPr lang="es-MX" sz="3200" dirty="0" smtClean="0">
              <a:solidFill>
                <a:srgbClr val="525A7D"/>
              </a:solidFill>
              <a:effectLst/>
              <a:latin typeface="Bookman Old Style" panose="02050604050505020204" pitchFamily="18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s-ES_tradnl" sz="14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SRIO DE ORGANIZACIÓN Y ESTADISTICA</a:t>
            </a:r>
            <a:endParaRPr lang="es-MX" sz="1200" dirty="0">
              <a:solidFill>
                <a:srgbClr val="9FB8CD"/>
              </a:solidFill>
              <a:effectLst/>
              <a:latin typeface="Bookman Old Style" panose="02050604050505020204" pitchFamily="18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3657" y="756679"/>
            <a:ext cx="1200769" cy="140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40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0034634"/>
              </p:ext>
            </p:extLst>
          </p:nvPr>
        </p:nvGraphicFramePr>
        <p:xfrm>
          <a:off x="471487" y="2433654"/>
          <a:ext cx="5872163" cy="2709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0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PARQUES Y JARDINES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 PINTOR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 000437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INGRESO:03/09/1982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Char char=""/>
                      </a:pPr>
                      <a:r>
                        <a:rPr lang="es-MX" sz="100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1714500" y="751967"/>
            <a:ext cx="5143500" cy="1508105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/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</a:t>
            </a:r>
            <a:r>
              <a:rPr lang="es-ES_tradnl" sz="2800" noProof="0" dirty="0" smtClean="0">
                <a:latin typeface="Bookman Old Style" panose="02050604050505020204" pitchFamily="18" charset="0"/>
              </a:rPr>
              <a:t>LUIS ENRIQUE GARCIA </a:t>
            </a:r>
            <a:r>
              <a:rPr lang="es-ES_tradnl" sz="2400" noProof="0" dirty="0" smtClean="0">
                <a:latin typeface="Bookman Old Style" panose="02050604050505020204" pitchFamily="18" charset="0"/>
              </a:rPr>
              <a:t>			</a:t>
            </a:r>
            <a:r>
              <a:rPr lang="es-ES_tradnl" sz="2800" noProof="0" dirty="0" smtClean="0">
                <a:latin typeface="Bookman Old Style" panose="02050604050505020204" pitchFamily="18" charset="0"/>
              </a:rPr>
              <a:t>CERDA</a:t>
            </a:r>
          </a:p>
          <a:p>
            <a:pPr lvl="0"/>
            <a:endParaRPr lang="es-ES_tradnl" sz="2000" noProof="0" dirty="0" smtClean="0">
              <a:latin typeface="Bookman Old Style" panose="02050604050505020204" pitchFamily="18" charset="0"/>
            </a:endParaRPr>
          </a:p>
          <a:p>
            <a:pPr lvl="0" algn="r">
              <a:defRPr/>
            </a:pPr>
            <a:r>
              <a:rPr lang="es-ES_tradnl" sz="1400" dirty="0">
                <a:latin typeface="Bookman Old Style" panose="02050604050505020204" pitchFamily="18" charset="0"/>
              </a:rPr>
              <a:t>SRIO DE TRABAJOS  Y CONFLICTOS </a:t>
            </a:r>
          </a:p>
        </p:txBody>
      </p:sp>
      <p:sp>
        <p:nvSpPr>
          <p:cNvPr id="10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51967"/>
            <a:ext cx="1247776" cy="14322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48868"/>
            <a:ext cx="1247776" cy="156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41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3368910"/>
              </p:ext>
            </p:extLst>
          </p:nvPr>
        </p:nvGraphicFramePr>
        <p:xfrm>
          <a:off x="471487" y="2433654"/>
          <a:ext cx="5872163" cy="2757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5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;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M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ERCADOS Y PLAZAS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COBRADOR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22532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 INGRESO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01 DE SEPTIEMBRE DE 1991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PREPARATORIA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lvl="0" indent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None/>
                      </a:pPr>
                      <a:r>
                        <a:rPr lang="es-MX" sz="100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801368"/>
            <a:ext cx="5143500" cy="1384995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  </a:t>
            </a:r>
            <a:r>
              <a:rPr lang="es-MX" sz="2800" dirty="0">
                <a:latin typeface="Bookman Old Style" panose="02050604050505020204" pitchFamily="18" charset="0"/>
              </a:rPr>
              <a:t>JOSE LUIS GARZA </a:t>
            </a:r>
            <a:r>
              <a:rPr lang="es-MX" sz="2800" dirty="0" smtClean="0">
                <a:latin typeface="Bookman Old Style" panose="02050604050505020204" pitchFamily="18" charset="0"/>
              </a:rPr>
              <a:t>				NAVA</a:t>
            </a:r>
            <a:endParaRPr lang="es-MX" sz="2800" dirty="0">
              <a:latin typeface="Bookman Old Style" panose="02050604050505020204" pitchFamily="18" charset="0"/>
            </a:endParaRPr>
          </a:p>
          <a:p>
            <a:pPr lvl="0">
              <a:defRPr/>
            </a:pPr>
            <a:r>
              <a:rPr lang="es-MX" sz="2800" dirty="0">
                <a:latin typeface="Bookman Old Style" panose="02050604050505020204" pitchFamily="18" charset="0"/>
              </a:rPr>
              <a:t> </a:t>
            </a:r>
            <a:r>
              <a:rPr lang="es-MX" sz="2800" dirty="0" smtClean="0">
                <a:latin typeface="Bookman Old Style" panose="02050604050505020204" pitchFamily="18" charset="0"/>
              </a:rPr>
              <a:t>                </a:t>
            </a:r>
            <a:r>
              <a:rPr lang="es-MX" sz="1400" dirty="0" smtClean="0">
                <a:latin typeface="Bookman Old Style" panose="02050604050505020204" pitchFamily="18" charset="0"/>
              </a:rPr>
              <a:t>SRIO</a:t>
            </a:r>
            <a:r>
              <a:rPr lang="es-MX" sz="1400" dirty="0">
                <a:latin typeface="Bookman Old Style" panose="02050604050505020204" pitchFamily="18" charset="0"/>
              </a:rPr>
              <a:t>. DE ACTAS </a:t>
            </a:r>
            <a:r>
              <a:rPr lang="es-MX" sz="1400" dirty="0" smtClean="0">
                <a:latin typeface="Bookman Old Style" panose="02050604050505020204" pitchFamily="18" charset="0"/>
              </a:rPr>
              <a:t>Y  ACUERDOS </a:t>
            </a:r>
            <a:endParaRPr lang="es-ES_tradnl" sz="14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73325"/>
            <a:ext cx="1247776" cy="141605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98110"/>
            <a:ext cx="1247776" cy="138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80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8373003"/>
              </p:ext>
            </p:extLst>
          </p:nvPr>
        </p:nvGraphicFramePr>
        <p:xfrm>
          <a:off x="471487" y="2433654"/>
          <a:ext cx="5872163" cy="2719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19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SERVICIO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PROFESIONAL DE CARRERA 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AUXILIAR ADMINISTRATIVO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28038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DE INGRESO: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01 DE JUNIO</a:t>
                      </a:r>
                      <a:r>
                        <a:rPr lang="es-ES" sz="10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DE 1999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LIC. EN ADMINISTRACION FINANCIERA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100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751967"/>
            <a:ext cx="4981575" cy="1384995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  </a:t>
            </a:r>
            <a:r>
              <a:rPr lang="es-MX" sz="2800" dirty="0">
                <a:latin typeface="Bookman Old Style" panose="02050604050505020204" pitchFamily="18" charset="0"/>
              </a:rPr>
              <a:t>HECTOR MARIN </a:t>
            </a:r>
            <a:endParaRPr lang="es-MX" sz="2800" dirty="0" smtClean="0">
              <a:latin typeface="Bookman Old Style" panose="02050604050505020204" pitchFamily="18" charset="0"/>
            </a:endParaRPr>
          </a:p>
          <a:p>
            <a:pPr lvl="0">
              <a:defRPr/>
            </a:pPr>
            <a:r>
              <a:rPr lang="es-MX" sz="2800" dirty="0" smtClean="0">
                <a:latin typeface="Bookman Old Style" panose="02050604050505020204" pitchFamily="18" charset="0"/>
              </a:rPr>
              <a:t>		GONZALEZ</a:t>
            </a:r>
          </a:p>
          <a:p>
            <a:pPr lvl="0">
              <a:defRPr/>
            </a:pPr>
            <a:r>
              <a:rPr lang="es-MX" sz="2800" dirty="0">
                <a:latin typeface="Bookman Old Style" panose="02050604050505020204" pitchFamily="18" charset="0"/>
              </a:rPr>
              <a:t>	</a:t>
            </a:r>
            <a:r>
              <a:rPr lang="es-MX" sz="2800" dirty="0" smtClean="0">
                <a:latin typeface="Bookman Old Style" panose="02050604050505020204" pitchFamily="18" charset="0"/>
              </a:rPr>
              <a:t>		</a:t>
            </a:r>
            <a:r>
              <a:rPr lang="es-MX" sz="1400" dirty="0" smtClean="0">
                <a:latin typeface="Bookman Old Style" panose="02050604050505020204" pitchFamily="18" charset="0"/>
              </a:rPr>
              <a:t>SRIO DE FINANZAS </a:t>
            </a:r>
            <a:endParaRPr lang="es-ES_tradnl" sz="14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493" y="764699"/>
            <a:ext cx="1223487" cy="13722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492" y="751967"/>
            <a:ext cx="1223487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0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473835"/>
              </p:ext>
            </p:extLst>
          </p:nvPr>
        </p:nvGraphicFramePr>
        <p:xfrm>
          <a:off x="471487" y="2433654"/>
          <a:ext cx="5872163" cy="2738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38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BIBLIOTECAS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ENCARGADA DE BIBLIOTECAS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29227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DE INGRESO: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05 DE OCTUBRE DEL 2004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CARRERA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TRUNCA EN ADMINISTRACION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lvl="0" indent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None/>
                      </a:pPr>
                      <a:endParaRPr lang="es-MX" sz="100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751967"/>
            <a:ext cx="5143500" cy="1446550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32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  </a:t>
            </a:r>
            <a:r>
              <a:rPr lang="es-MX" sz="2800" dirty="0">
                <a:latin typeface="Bookman Old Style" panose="02050604050505020204" pitchFamily="18" charset="0"/>
              </a:rPr>
              <a:t>YUNHUEN SALCEDO </a:t>
            </a:r>
            <a:r>
              <a:rPr lang="es-MX" sz="2800" dirty="0" smtClean="0">
                <a:latin typeface="Bookman Old Style" panose="02050604050505020204" pitchFamily="18" charset="0"/>
              </a:rPr>
              <a:t>			LARA 		     </a:t>
            </a:r>
            <a:r>
              <a:rPr lang="es-MX" sz="1400" dirty="0" smtClean="0">
                <a:latin typeface="Bookman Old Style" panose="02050604050505020204" pitchFamily="18" charset="0"/>
              </a:rPr>
              <a:t>SRIA.DE PRESTACIONES SOCIALES </a:t>
            </a:r>
            <a:endParaRPr lang="es-MX" sz="12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1" y="730539"/>
            <a:ext cx="1247777" cy="14384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0" y="735274"/>
            <a:ext cx="1247778" cy="143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65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6305552"/>
              </p:ext>
            </p:extLst>
          </p:nvPr>
        </p:nvGraphicFramePr>
        <p:xfrm>
          <a:off x="471487" y="2433654"/>
          <a:ext cx="5872163" cy="2747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47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CATASTRO MUNICIPAL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DIBUJANTE TECNICO</a:t>
                      </a:r>
                      <a:endParaRPr lang="es-MX" sz="900" b="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25195</a:t>
                      </a:r>
                      <a:endParaRPr lang="es-MX" sz="900" b="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 INGRESO: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01 DE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NOVIEMBRE DEL 1996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SECUNDARIA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lvl="0" indent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None/>
                      </a:pPr>
                      <a:endParaRPr lang="es-MX" sz="100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748868"/>
            <a:ext cx="5143500" cy="1600438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32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  </a:t>
            </a:r>
            <a:r>
              <a:rPr lang="es-MX" sz="2800" dirty="0">
                <a:latin typeface="Bookman Old Style" panose="02050604050505020204" pitchFamily="18" charset="0"/>
              </a:rPr>
              <a:t>RICARDO BOTELLO </a:t>
            </a:r>
            <a:r>
              <a:rPr lang="es-MX" sz="2800" dirty="0" smtClean="0">
                <a:latin typeface="Bookman Old Style" panose="02050604050505020204" pitchFamily="18" charset="0"/>
              </a:rPr>
              <a:t>			IBARRA</a:t>
            </a:r>
            <a:endParaRPr lang="es-MX" sz="2800" dirty="0">
              <a:latin typeface="Bookman Old Style" panose="02050604050505020204" pitchFamily="18" charset="0"/>
            </a:endParaRPr>
          </a:p>
          <a:p>
            <a:pPr lvl="0"/>
            <a:endParaRPr lang="es-ES_tradnl" sz="2400" noProof="0" dirty="0" smtClean="0">
              <a:latin typeface="Bookman Old Style" panose="02050604050505020204" pitchFamily="18" charset="0"/>
            </a:endParaRPr>
          </a:p>
          <a:p>
            <a:pPr lvl="0">
              <a:defRPr/>
            </a:pPr>
            <a:r>
              <a:rPr lang="es-MX" sz="1400" dirty="0" smtClean="0">
                <a:latin typeface="Bookman Old Style" panose="02050604050505020204" pitchFamily="18" charset="0"/>
              </a:rPr>
              <a:t>		SRIO </a:t>
            </a:r>
            <a:r>
              <a:rPr lang="es-MX" sz="1400" dirty="0">
                <a:latin typeface="Bookman Old Style" panose="02050604050505020204" pitchFamily="18" charset="0"/>
              </a:rPr>
              <a:t>DE PRENSA Y PROPAGANDA </a:t>
            </a:r>
            <a:endParaRPr lang="es-ES_tradnl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1" y="748867"/>
            <a:ext cx="1247777" cy="150810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0" y="726751"/>
            <a:ext cx="1247778" cy="160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91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274102"/>
              </p:ext>
            </p:extLst>
          </p:nvPr>
        </p:nvGraphicFramePr>
        <p:xfrm>
          <a:off x="471487" y="2433654"/>
          <a:ext cx="5872163" cy="2728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28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PARQUES Y JARDINES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TECNICO ELECTROMECANICO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20060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DE INGRESO: 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r>
                        <a:rPr lang="es-ES" sz="10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DE AGOSTO DE 1988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1°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AÑO DE TECNICA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lvl="0" indent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638CAE"/>
                        </a:buClr>
                        <a:buFont typeface="Wingdings 3" panose="05040102010807070707" pitchFamily="18" charset="2"/>
                        <a:buNone/>
                      </a:pPr>
                      <a:endParaRPr lang="es-MX" sz="100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751967"/>
            <a:ext cx="5143500" cy="1477328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   </a:t>
            </a:r>
            <a:r>
              <a:rPr lang="es-MX" sz="2800" dirty="0">
                <a:latin typeface="Bookman Old Style" panose="02050604050505020204" pitchFamily="18" charset="0"/>
              </a:rPr>
              <a:t>ABELARDO GARCIA </a:t>
            </a:r>
            <a:r>
              <a:rPr lang="es-MX" sz="2800" dirty="0" smtClean="0">
                <a:latin typeface="Bookman Old Style" panose="02050604050505020204" pitchFamily="18" charset="0"/>
              </a:rPr>
              <a:t>			RIVERA</a:t>
            </a:r>
            <a:endParaRPr lang="es-MX" sz="2800" dirty="0">
              <a:latin typeface="Bookman Old Style" panose="02050604050505020204" pitchFamily="18" charset="0"/>
            </a:endParaRPr>
          </a:p>
          <a:p>
            <a:pPr lvl="0"/>
            <a:endParaRPr lang="es-ES_tradnl" sz="2000" noProof="0" dirty="0" smtClean="0">
              <a:latin typeface="Bookman Old Style" panose="02050604050505020204" pitchFamily="18" charset="0"/>
            </a:endParaRPr>
          </a:p>
          <a:p>
            <a:pPr lvl="0" algn="r">
              <a:defRPr/>
            </a:pPr>
            <a:r>
              <a:rPr lang="es-ES_tradnl" sz="1400" dirty="0">
                <a:latin typeface="Bookman Old Style" panose="02050604050505020204" pitchFamily="18" charset="0"/>
              </a:rPr>
              <a:t>SRIO DE </a:t>
            </a:r>
            <a:r>
              <a:rPr lang="es-ES_tradnl" sz="1400" dirty="0" smtClean="0">
                <a:latin typeface="Bookman Old Style" panose="02050604050505020204" pitchFamily="18" charset="0"/>
              </a:rPr>
              <a:t>DEPORTES</a:t>
            </a:r>
            <a:endParaRPr lang="es-ES_tradnl" sz="14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60927"/>
            <a:ext cx="1247776" cy="144084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1" y="751968"/>
            <a:ext cx="1247777" cy="1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51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71488" y="5209064"/>
          <a:ext cx="5915025" cy="251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244606">
                <a:tc>
                  <a:txBody>
                    <a:bodyPr/>
                    <a:lstStyle/>
                    <a:p>
                      <a:pPr algn="l">
                        <a:lnSpc>
                          <a:spcPct val="16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solidFill>
                          <a:srgbClr val="7F7F7F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71488" y="4702561"/>
          <a:ext cx="5915025" cy="1264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9"/>
                <a:gridCol w="5698476"/>
              </a:tblGrid>
              <a:tr h="126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900" spc="50" dirty="0">
                          <a:effectLst/>
                          <a:sym typeface="Wingdings 3" panose="05040102010807070707" pitchFamily="18" charset="2"/>
                        </a:rPr>
                        <a:t></a:t>
                      </a:r>
                      <a:r>
                        <a:rPr lang="es-MX" sz="1700" dirty="0">
                          <a:effectLst/>
                        </a:rPr>
                        <a:t>JOSE ISABEL ACOSTA GONZALEZ</a:t>
                      </a:r>
                      <a:endParaRPr lang="es-MX" sz="1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SRIO DE ORGANIZACIÓN Y ESTADISTICA</a:t>
                      </a:r>
                      <a:endParaRPr lang="es-MX" sz="9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rgbClr val="9FB8CD"/>
                        </a:solidFill>
                        <a:effectLst/>
                        <a:latin typeface="Bookman Old Style" panose="02050604050505020204" pitchFamily="18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213" marR="218213" marT="218213" marB="218213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3062948"/>
              </p:ext>
            </p:extLst>
          </p:nvPr>
        </p:nvGraphicFramePr>
        <p:xfrm>
          <a:off x="471487" y="2433654"/>
          <a:ext cx="5872163" cy="2738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75"/>
                <a:gridCol w="5640388"/>
              </a:tblGrid>
              <a:tr h="2738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DEPARTAMENTO ;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MANTENIMIENTO URBANO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PUESTO: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AUXILIAR DE MANTENIMIENTO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N° DE EMPLEADO: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25795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FECHA DE INGRESO: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16 DE AGOSTO DE 1997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ESCOLARIDAD :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SECUNDARIA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TEL-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7169241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CORREO ELECTRONICO: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Suetsrat_12@hotmail.com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FACEBOOK: 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suetsrat torreón</a:t>
                      </a:r>
                      <a:endParaRPr lang="es-MX" sz="9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es-MX" sz="100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228600" marT="228600" marB="228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71488" y="5156898"/>
          <a:ext cx="5915025" cy="3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/>
              </a:tblGrid>
              <a:tr h="355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488" y="5156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488" y="561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1714500" y="751967"/>
            <a:ext cx="5143500" cy="1477328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     </a:t>
            </a:r>
            <a:r>
              <a:rPr lang="es-MX" sz="2800" dirty="0" smtClean="0">
                <a:latin typeface="Bookman Old Style" panose="02050604050505020204" pitchFamily="18" charset="0"/>
              </a:rPr>
              <a:t>GERARDO </a:t>
            </a:r>
            <a:r>
              <a:rPr lang="es-MX" sz="2800" dirty="0">
                <a:latin typeface="Bookman Old Style" panose="02050604050505020204" pitchFamily="18" charset="0"/>
              </a:rPr>
              <a:t>HERNANDEZ </a:t>
            </a:r>
            <a:r>
              <a:rPr lang="es-MX" sz="2800" dirty="0" smtClean="0">
                <a:latin typeface="Bookman Old Style" panose="02050604050505020204" pitchFamily="18" charset="0"/>
              </a:rPr>
              <a:t>			ADAME</a:t>
            </a:r>
            <a:endParaRPr lang="es-MX" sz="2400" dirty="0">
              <a:latin typeface="Bookman Old Style" panose="02050604050505020204" pitchFamily="18" charset="0"/>
            </a:endParaRPr>
          </a:p>
          <a:p>
            <a:pPr lvl="0"/>
            <a:endParaRPr lang="es-ES_tradnl" sz="2000" noProof="0" dirty="0" smtClean="0">
              <a:latin typeface="Bookman Old Style" panose="02050604050505020204" pitchFamily="18" charset="0"/>
            </a:endParaRPr>
          </a:p>
          <a:p>
            <a:pPr lvl="0" algn="r">
              <a:defRPr/>
            </a:pPr>
            <a:r>
              <a:rPr lang="es-ES_tradnl" sz="1400" dirty="0">
                <a:latin typeface="Bookman Old Style" panose="02050604050505020204" pitchFamily="18" charset="0"/>
              </a:rPr>
              <a:t>SRIO DE </a:t>
            </a:r>
            <a:r>
              <a:rPr lang="es-ES_tradnl" sz="1400" dirty="0" smtClean="0">
                <a:latin typeface="Bookman Old Style" panose="02050604050505020204" pitchFamily="18" charset="0"/>
              </a:rPr>
              <a:t>ACCION POLITICA</a:t>
            </a:r>
            <a:endParaRPr lang="es-ES_tradnl" sz="1400" dirty="0">
              <a:latin typeface="Bookman Old Style" panose="02050604050505020204" pitchFamily="18" charset="0"/>
            </a:endParaRPr>
          </a:p>
        </p:txBody>
      </p:sp>
      <p:sp>
        <p:nvSpPr>
          <p:cNvPr id="9" name="Marcador de pie de página 11"/>
          <p:cNvSpPr>
            <a:spLocks noGrp="1"/>
          </p:cNvSpPr>
          <p:nvPr>
            <p:ph type="ftr" sz="quarter" idx="11"/>
          </p:nvPr>
        </p:nvSpPr>
        <p:spPr>
          <a:xfrm>
            <a:off x="0" y="8461800"/>
            <a:ext cx="6857999" cy="486833"/>
          </a:xfrm>
          <a:gradFill>
            <a:gsLst>
              <a:gs pos="7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MX" sz="4800" dirty="0" smtClean="0">
                <a:latin typeface="Book Antiqua" panose="02040602050305030304" pitchFamily="18" charset="0"/>
              </a:rPr>
              <a:t> 		S.U.E.T.S.R.A.T.</a:t>
            </a:r>
            <a:r>
              <a:rPr lang="es-MX" sz="4800" dirty="0" smtClean="0"/>
              <a:t>     </a:t>
            </a:r>
            <a:r>
              <a:rPr lang="es-MX" sz="1400" dirty="0" smtClean="0"/>
              <a:t>   </a:t>
            </a:r>
            <a:endParaRPr lang="es-MX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7518006"/>
            <a:ext cx="959963" cy="14275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64444"/>
            <a:ext cx="1247776" cy="143381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62" y="766638"/>
            <a:ext cx="1247776" cy="143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01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1371</TotalTime>
  <Words>566</Words>
  <Application>Microsoft Office PowerPoint</Application>
  <PresentationFormat>Carta (216 x 279 mm)</PresentationFormat>
  <Paragraphs>236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</dc:creator>
  <cp:lastModifiedBy>Equipo1</cp:lastModifiedBy>
  <cp:revision>16</cp:revision>
  <dcterms:created xsi:type="dcterms:W3CDTF">2016-01-25T18:53:24Z</dcterms:created>
  <dcterms:modified xsi:type="dcterms:W3CDTF">2018-04-04T23:11:15Z</dcterms:modified>
</cp:coreProperties>
</file>