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8" r:id="rId2"/>
    <p:sldId id="256" r:id="rId3"/>
    <p:sldId id="257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0" r:id="rId12"/>
  </p:sldIdLst>
  <p:sldSz cx="6858000" cy="9144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2106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CC876-B83A-4F81-BA95-41D484FA7746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1C3199-FDE5-49F5-912C-8AD497C7875A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9276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1C3199-FDE5-49F5-912C-8AD497C7875A}" type="slidenum">
              <a:rPr lang="es-MX" smtClean="0"/>
              <a:pPr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676166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98001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4025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6991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34800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415543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47858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982007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41083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7814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5584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81737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86D19-F3F8-41AC-907E-59242A255119}" type="datetimeFigureOut">
              <a:rPr lang="es-MX" smtClean="0"/>
              <a:pPr/>
              <a:t>04/04/2018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FF4EF-1152-487C-A36E-608C94654766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064179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57297889"/>
              </p:ext>
            </p:extLst>
          </p:nvPr>
        </p:nvGraphicFramePr>
        <p:xfrm>
          <a:off x="471487" y="2433654"/>
          <a:ext cx="5872163" cy="2747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4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DESARROLLO SOCIAL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SECRETARIA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021952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 INGRESO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 01/08/1989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lvl="0" indent="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None/>
                      </a:pPr>
                      <a:r>
                        <a:rPr lang="es-MX" sz="100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751967"/>
            <a:ext cx="5143500" cy="1508105"/>
          </a:xfrm>
          <a:prstGeom prst="rect">
            <a:avLst/>
          </a:prstGeom>
          <a:gradFill>
            <a:gsLst>
              <a:gs pos="70000">
                <a:schemeClr val="accent1">
                  <a:lumMod val="5000"/>
                  <a:lumOff val="95000"/>
                </a:schemeClr>
              </a:gs>
              <a:gs pos="86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softEdge rad="0"/>
          </a:effectLst>
        </p:spPr>
        <p:txBody>
          <a:bodyPr wrap="square">
            <a:spAutoFit/>
          </a:bodyPr>
          <a:lstStyle/>
          <a:p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 </a:t>
            </a:r>
            <a:r>
              <a:rPr lang="es-MX" sz="2800" dirty="0" smtClean="0">
                <a:latin typeface="Bookman Old Style" panose="02050604050505020204" pitchFamily="18" charset="0"/>
              </a:rPr>
              <a:t>ROSALVA RODRIGUEZ 			SILERIO</a:t>
            </a:r>
            <a:endParaRPr lang="es-MX" sz="2400" dirty="0" smtClean="0">
              <a:latin typeface="Bookman Old Style" panose="02050604050505020204" pitchFamily="18" charset="0"/>
            </a:endParaRPr>
          </a:p>
          <a:p>
            <a:pPr lvl="0"/>
            <a:endParaRPr lang="es-ES_tradnl" sz="2000" noProof="0" dirty="0" smtClean="0">
              <a:latin typeface="Bookman Old Style" panose="02050604050505020204" pitchFamily="18" charset="0"/>
            </a:endParaRPr>
          </a:p>
          <a:p>
            <a:pPr lvl="0" algn="r">
              <a:defRPr/>
            </a:pPr>
            <a:r>
              <a:rPr lang="es-ES_tradnl" sz="1600" dirty="0" smtClean="0">
                <a:latin typeface="Bookman Old Style" panose="02050604050505020204" pitchFamily="18" charset="0"/>
              </a:rPr>
              <a:t>SECRETARIA GENERAL</a:t>
            </a:r>
            <a:endParaRPr lang="es-ES_tradnl" sz="16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81914"/>
            <a:ext cx="1247776" cy="147815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36047"/>
            <a:ext cx="1247776" cy="15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043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90951840"/>
              </p:ext>
            </p:extLst>
          </p:nvPr>
        </p:nvGraphicFramePr>
        <p:xfrm>
          <a:off x="471487" y="2433654"/>
          <a:ext cx="5872163" cy="27194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194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SECRETARIA DEL AYUNTAMIENTO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PROFESIONISTA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28410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DE INGRESO: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25 DE MAYO DE 2003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PROFESIONAL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r>
                        <a:rPr lang="es-MX" sz="100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751967"/>
            <a:ext cx="5143500" cy="1600438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 </a:t>
            </a:r>
            <a:r>
              <a:rPr lang="es-ES_tradnl" sz="2800" dirty="0" smtClean="0">
                <a:latin typeface="Bookman Old Style" panose="02050604050505020204" pitchFamily="18" charset="0"/>
              </a:rPr>
              <a:t>ROGELIO </a:t>
            </a:r>
            <a:r>
              <a:rPr lang="es-ES_tradnl" sz="2800" dirty="0">
                <a:latin typeface="Bookman Old Style" panose="02050604050505020204" pitchFamily="18" charset="0"/>
              </a:rPr>
              <a:t>VAQUERA </a:t>
            </a:r>
            <a:r>
              <a:rPr lang="es-ES_tradnl" sz="2800" dirty="0" smtClean="0">
                <a:latin typeface="Bookman Old Style" panose="02050604050505020204" pitchFamily="18" charset="0"/>
              </a:rPr>
              <a:t>			SAUCEDO</a:t>
            </a:r>
            <a:endParaRPr lang="es-ES_tradnl" sz="2800" dirty="0">
              <a:latin typeface="Bookman Old Style" panose="02050604050505020204" pitchFamily="18" charset="0"/>
            </a:endParaRPr>
          </a:p>
          <a:p>
            <a:pPr lvl="0" algn="r">
              <a:defRPr/>
            </a:pPr>
            <a:endParaRPr lang="es-ES_tradnl" sz="2800" dirty="0">
              <a:latin typeface="Bookman Old Style" panose="02050604050505020204" pitchFamily="18" charset="0"/>
            </a:endParaRPr>
          </a:p>
          <a:p>
            <a:pPr lvl="0" algn="ctr">
              <a:defRPr/>
            </a:pPr>
            <a:r>
              <a:rPr lang="es-ES_tradnl" sz="1200" dirty="0" smtClean="0">
                <a:latin typeface="Bookman Old Style" panose="02050604050505020204" pitchFamily="18" charset="0"/>
              </a:rPr>
              <a:t>			</a:t>
            </a:r>
            <a:r>
              <a:rPr lang="es-ES_tradnl" sz="1400" dirty="0" smtClean="0">
                <a:latin typeface="Bookman Old Style" panose="02050604050505020204" pitchFamily="18" charset="0"/>
              </a:rPr>
              <a:t>SUPLENTE</a:t>
            </a:r>
            <a:endParaRPr lang="es-ES_tradnl" sz="14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1" y="772777"/>
            <a:ext cx="1247777" cy="1538583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1" y="865975"/>
            <a:ext cx="1247777" cy="155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4984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21824979"/>
              </p:ext>
            </p:extLst>
          </p:nvPr>
        </p:nvGraphicFramePr>
        <p:xfrm>
          <a:off x="471487" y="2433654"/>
          <a:ext cx="5872163" cy="2738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38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UNIDAD DEPORTIVA NAZARIO ORTIZ GARZA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AUXILIAR DE MANTENIMIENTO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27861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DE INGRESO: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22 DE NOVIEMBRE DE</a:t>
                      </a:r>
                      <a:r>
                        <a:rPr lang="es-ES" sz="1000" b="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2000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TECNICA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lvl="0" indent="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None/>
                      </a:pPr>
                      <a:endParaRPr lang="es-MX" sz="100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2055338" y="760421"/>
            <a:ext cx="4802662" cy="1631216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ES_tradnl" sz="2800" dirty="0" smtClean="0">
                <a:latin typeface="Bookman Old Style" panose="02050604050505020204" pitchFamily="18" charset="0"/>
              </a:rPr>
              <a:t>	CESAR </a:t>
            </a:r>
            <a:r>
              <a:rPr lang="es-ES_tradnl" sz="2800" dirty="0">
                <a:latin typeface="Bookman Old Style" panose="02050604050505020204" pitchFamily="18" charset="0"/>
              </a:rPr>
              <a:t>ENRIQUE </a:t>
            </a:r>
            <a:endParaRPr lang="es-ES_tradnl" sz="2800" dirty="0" smtClean="0">
              <a:latin typeface="Bookman Old Style" panose="02050604050505020204" pitchFamily="18" charset="0"/>
            </a:endParaRPr>
          </a:p>
          <a:p>
            <a:pPr lvl="0">
              <a:defRPr/>
            </a:pPr>
            <a:r>
              <a:rPr lang="es-ES_tradnl" sz="2800" dirty="0">
                <a:latin typeface="Bookman Old Style" panose="02050604050505020204" pitchFamily="18" charset="0"/>
              </a:rPr>
              <a:t>	</a:t>
            </a:r>
            <a:r>
              <a:rPr lang="es-ES_tradnl" sz="2800" dirty="0" smtClean="0">
                <a:latin typeface="Bookman Old Style" panose="02050604050505020204" pitchFamily="18" charset="0"/>
              </a:rPr>
              <a:t>ESPARZA </a:t>
            </a:r>
            <a:r>
              <a:rPr lang="es-ES_tradnl" sz="2800" dirty="0">
                <a:latin typeface="Bookman Old Style" panose="02050604050505020204" pitchFamily="18" charset="0"/>
              </a:rPr>
              <a:t>ORTEGA</a:t>
            </a:r>
          </a:p>
          <a:p>
            <a:pPr lvl="0" algn="r">
              <a:defRPr/>
            </a:pPr>
            <a:endParaRPr lang="es-ES_tradnl" sz="2000" dirty="0">
              <a:latin typeface="Bookman Old Style" panose="02050604050505020204" pitchFamily="18" charset="0"/>
            </a:endParaRPr>
          </a:p>
          <a:p>
            <a:pPr lvl="0" algn="ctr">
              <a:defRPr/>
            </a:pPr>
            <a:r>
              <a:rPr lang="es-ES_tradnl" sz="2000" dirty="0" smtClean="0">
                <a:latin typeface="Bookman Old Style" panose="02050604050505020204" pitchFamily="18" charset="0"/>
              </a:rPr>
              <a:t>			</a:t>
            </a:r>
            <a:r>
              <a:rPr lang="es-ES_tradnl" sz="2400" dirty="0" smtClean="0">
                <a:latin typeface="Bookman Old Style" panose="02050604050505020204" pitchFamily="18" charset="0"/>
              </a:rPr>
              <a:t>   </a:t>
            </a:r>
            <a:r>
              <a:rPr lang="es-ES_tradnl" sz="1400" dirty="0" smtClean="0">
                <a:latin typeface="Bookman Old Style" panose="02050604050505020204" pitchFamily="18" charset="0"/>
              </a:rPr>
              <a:t>SUPLENTE</a:t>
            </a:r>
            <a:endParaRPr lang="es-ES_tradnl" sz="12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57321"/>
            <a:ext cx="1247776" cy="155403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37551"/>
            <a:ext cx="1247776" cy="1654085"/>
          </a:xfrm>
          <a:prstGeom prst="rect">
            <a:avLst/>
          </a:prstGeom>
        </p:spPr>
      </p:pic>
      <p:sp>
        <p:nvSpPr>
          <p:cNvPr id="13" name="12 CuadroTexto"/>
          <p:cNvSpPr txBox="1"/>
          <p:nvPr/>
        </p:nvSpPr>
        <p:spPr>
          <a:xfrm>
            <a:off x="2704747" y="7837714"/>
            <a:ext cx="4153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ACTUALIZACION AL 04 DE ABRIL DEL 2018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8460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6740022"/>
              </p:ext>
            </p:extLst>
          </p:nvPr>
        </p:nvGraphicFramePr>
        <p:xfrm>
          <a:off x="471487" y="2433654"/>
          <a:ext cx="5915025" cy="2728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83250"/>
              </a:tblGrid>
              <a:tr h="2728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REZAGOS PREDIAL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NOTIFICADOR - EJECUTOR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21437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DE INGRESO: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01 DE ENERO DE 1983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NORMAL BASICA 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Char char=""/>
                      </a:pPr>
                      <a:r>
                        <a:rPr lang="es-MX" sz="100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a 7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pic>
        <p:nvPicPr>
          <p:cNvPr id="2049" name="Imagen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3659" y="751967"/>
            <a:ext cx="1247775" cy="1340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11" name="Rectángulo 10"/>
          <p:cNvSpPr/>
          <p:nvPr/>
        </p:nvSpPr>
        <p:spPr>
          <a:xfrm>
            <a:off x="2071434" y="797819"/>
            <a:ext cx="4786566" cy="1365502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JOSE ISABEL ACOSTA 		GONZALEZ</a:t>
            </a:r>
            <a:endParaRPr lang="es-MX" sz="3200" dirty="0" smtClean="0">
              <a:solidFill>
                <a:srgbClr val="525A7D"/>
              </a:solidFill>
              <a:effectLst/>
              <a:latin typeface="Bookman Old Style" panose="02050604050505020204" pitchFamily="18" charset="0"/>
              <a:ea typeface="Gill Sans MT" panose="020B0502020104020203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s-ES_tradnl" sz="14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SRIO DE ORGANIZACIÓN Y ESTADISTICA</a:t>
            </a:r>
            <a:endParaRPr lang="es-MX" sz="1200" dirty="0">
              <a:solidFill>
                <a:srgbClr val="9FB8CD"/>
              </a:solidFill>
              <a:effectLst/>
              <a:latin typeface="Bookman Old Style" panose="02050604050505020204" pitchFamily="18" charset="0"/>
              <a:ea typeface="Gill Sans MT" panose="020B05020201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3657" y="756679"/>
            <a:ext cx="1200769" cy="140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9405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70034634"/>
              </p:ext>
            </p:extLst>
          </p:nvPr>
        </p:nvGraphicFramePr>
        <p:xfrm>
          <a:off x="471487" y="2433654"/>
          <a:ext cx="5872163" cy="2709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098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PARQUES Y JARDINES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 PINTOR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 000437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 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INGRESO:03/09/1982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 smtClean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342900" lvl="0" indent="-3429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Char char=""/>
                      </a:pPr>
                      <a:r>
                        <a:rPr lang="es-MX" sz="100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9" name="Rectángulo 8"/>
          <p:cNvSpPr/>
          <p:nvPr/>
        </p:nvSpPr>
        <p:spPr>
          <a:xfrm>
            <a:off x="1714500" y="751967"/>
            <a:ext cx="5143500" cy="1508105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/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</a:t>
            </a:r>
            <a:r>
              <a:rPr lang="es-ES_tradnl" sz="2800" noProof="0" dirty="0" smtClean="0">
                <a:latin typeface="Bookman Old Style" panose="02050604050505020204" pitchFamily="18" charset="0"/>
              </a:rPr>
              <a:t>LUIS ENRIQUE GARCIA </a:t>
            </a:r>
            <a:r>
              <a:rPr lang="es-ES_tradnl" sz="2400" noProof="0" dirty="0" smtClean="0">
                <a:latin typeface="Bookman Old Style" panose="02050604050505020204" pitchFamily="18" charset="0"/>
              </a:rPr>
              <a:t>			</a:t>
            </a:r>
            <a:r>
              <a:rPr lang="es-ES_tradnl" sz="2800" noProof="0" dirty="0" smtClean="0">
                <a:latin typeface="Bookman Old Style" panose="02050604050505020204" pitchFamily="18" charset="0"/>
              </a:rPr>
              <a:t>CERDA</a:t>
            </a:r>
          </a:p>
          <a:p>
            <a:pPr lvl="0"/>
            <a:endParaRPr lang="es-ES_tradnl" sz="2000" noProof="0" dirty="0" smtClean="0">
              <a:latin typeface="Bookman Old Style" panose="02050604050505020204" pitchFamily="18" charset="0"/>
            </a:endParaRPr>
          </a:p>
          <a:p>
            <a:pPr lvl="0" algn="r">
              <a:defRPr/>
            </a:pPr>
            <a:r>
              <a:rPr lang="es-ES_tradnl" sz="1400" dirty="0">
                <a:latin typeface="Bookman Old Style" panose="02050604050505020204" pitchFamily="18" charset="0"/>
              </a:rPr>
              <a:t>SRIO DE TRABAJOS  Y CONFLICTOS </a:t>
            </a:r>
          </a:p>
        </p:txBody>
      </p:sp>
      <p:sp>
        <p:nvSpPr>
          <p:cNvPr id="10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51967"/>
            <a:ext cx="1247776" cy="14322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48868"/>
            <a:ext cx="1247776" cy="156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1411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33368910"/>
              </p:ext>
            </p:extLst>
          </p:nvPr>
        </p:nvGraphicFramePr>
        <p:xfrm>
          <a:off x="471487" y="2433654"/>
          <a:ext cx="5872163" cy="27574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574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;</a:t>
                      </a:r>
                      <a:r>
                        <a:rPr lang="es-MX" sz="100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r>
                        <a:rPr lang="es-MX" sz="1000" b="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M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ERCADOS Y PLAZAS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COBRADOR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22532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 INGRESO</a:t>
                      </a: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01 DE SEPTIEMBRE DE 1991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</a:t>
                      </a:r>
                      <a:r>
                        <a:rPr lang="es-MX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PREPARATORIA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lvl="0" indent="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None/>
                      </a:pPr>
                      <a:r>
                        <a:rPr lang="es-MX" sz="100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801368"/>
            <a:ext cx="5143500" cy="1384995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  </a:t>
            </a:r>
            <a:r>
              <a:rPr lang="es-MX" sz="2800" dirty="0">
                <a:latin typeface="Bookman Old Style" panose="02050604050505020204" pitchFamily="18" charset="0"/>
              </a:rPr>
              <a:t>JOSE LUIS GARZA </a:t>
            </a:r>
            <a:r>
              <a:rPr lang="es-MX" sz="2800" dirty="0" smtClean="0">
                <a:latin typeface="Bookman Old Style" panose="02050604050505020204" pitchFamily="18" charset="0"/>
              </a:rPr>
              <a:t>				NAVA</a:t>
            </a:r>
            <a:endParaRPr lang="es-MX" sz="2800" dirty="0">
              <a:latin typeface="Bookman Old Style" panose="02050604050505020204" pitchFamily="18" charset="0"/>
            </a:endParaRPr>
          </a:p>
          <a:p>
            <a:pPr lvl="0">
              <a:defRPr/>
            </a:pPr>
            <a:r>
              <a:rPr lang="es-MX" sz="2800" dirty="0">
                <a:latin typeface="Bookman Old Style" panose="02050604050505020204" pitchFamily="18" charset="0"/>
              </a:rPr>
              <a:t> </a:t>
            </a:r>
            <a:r>
              <a:rPr lang="es-MX" sz="2800" dirty="0" smtClean="0">
                <a:latin typeface="Bookman Old Style" panose="02050604050505020204" pitchFamily="18" charset="0"/>
              </a:rPr>
              <a:t>                </a:t>
            </a:r>
            <a:r>
              <a:rPr lang="es-MX" sz="1400" dirty="0" smtClean="0">
                <a:latin typeface="Bookman Old Style" panose="02050604050505020204" pitchFamily="18" charset="0"/>
              </a:rPr>
              <a:t>SRIO</a:t>
            </a:r>
            <a:r>
              <a:rPr lang="es-MX" sz="1400" dirty="0">
                <a:latin typeface="Bookman Old Style" panose="02050604050505020204" pitchFamily="18" charset="0"/>
              </a:rPr>
              <a:t>. DE ACTAS </a:t>
            </a:r>
            <a:r>
              <a:rPr lang="es-MX" sz="1400" dirty="0" smtClean="0">
                <a:latin typeface="Bookman Old Style" panose="02050604050505020204" pitchFamily="18" charset="0"/>
              </a:rPr>
              <a:t>Y  ACUERDOS </a:t>
            </a:r>
            <a:endParaRPr lang="es-ES_tradnl" sz="14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73325"/>
            <a:ext cx="1247776" cy="1416053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98110"/>
            <a:ext cx="1247776" cy="1388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8805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8373003"/>
              </p:ext>
            </p:extLst>
          </p:nvPr>
        </p:nvGraphicFramePr>
        <p:xfrm>
          <a:off x="471487" y="2433654"/>
          <a:ext cx="5872163" cy="27193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193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SERVICIO</a:t>
                      </a:r>
                      <a:r>
                        <a:rPr lang="es-MX" sz="1000" b="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PROFESIONAL DE CARRERA 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AUXILIAR ADMINISTRATIVO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28038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DE INGRESO: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01 DE JUNIO</a:t>
                      </a:r>
                      <a:r>
                        <a:rPr lang="es-ES" sz="1000" b="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DE 1999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LIC. EN ADMINISTRACION FINANCIERA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100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751967"/>
            <a:ext cx="4981575" cy="1384995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  </a:t>
            </a:r>
            <a:r>
              <a:rPr lang="es-MX" sz="2800" dirty="0">
                <a:latin typeface="Bookman Old Style" panose="02050604050505020204" pitchFamily="18" charset="0"/>
              </a:rPr>
              <a:t>HECTOR MARIN </a:t>
            </a:r>
            <a:endParaRPr lang="es-MX" sz="2800" dirty="0" smtClean="0">
              <a:latin typeface="Bookman Old Style" panose="02050604050505020204" pitchFamily="18" charset="0"/>
            </a:endParaRPr>
          </a:p>
          <a:p>
            <a:pPr lvl="0">
              <a:defRPr/>
            </a:pPr>
            <a:r>
              <a:rPr lang="es-MX" sz="2800" dirty="0" smtClean="0">
                <a:latin typeface="Bookman Old Style" panose="02050604050505020204" pitchFamily="18" charset="0"/>
              </a:rPr>
              <a:t>		GONZALEZ</a:t>
            </a:r>
          </a:p>
          <a:p>
            <a:pPr lvl="0">
              <a:defRPr/>
            </a:pPr>
            <a:r>
              <a:rPr lang="es-MX" sz="2800" dirty="0">
                <a:latin typeface="Bookman Old Style" panose="02050604050505020204" pitchFamily="18" charset="0"/>
              </a:rPr>
              <a:t>	</a:t>
            </a:r>
            <a:r>
              <a:rPr lang="es-MX" sz="2800" dirty="0" smtClean="0">
                <a:latin typeface="Bookman Old Style" panose="02050604050505020204" pitchFamily="18" charset="0"/>
              </a:rPr>
              <a:t>		</a:t>
            </a:r>
            <a:r>
              <a:rPr lang="es-MX" sz="1400" dirty="0" smtClean="0">
                <a:latin typeface="Bookman Old Style" panose="02050604050505020204" pitchFamily="18" charset="0"/>
              </a:rPr>
              <a:t>SRIO DE FINANZAS </a:t>
            </a:r>
            <a:endParaRPr lang="es-ES_tradnl" sz="14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0493" y="764699"/>
            <a:ext cx="1223487" cy="1372263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0492" y="751967"/>
            <a:ext cx="1223487" cy="138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7704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44473835"/>
              </p:ext>
            </p:extLst>
          </p:nvPr>
        </p:nvGraphicFramePr>
        <p:xfrm>
          <a:off x="471487" y="2433654"/>
          <a:ext cx="5872163" cy="2738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38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BIBLIOTECAS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ENCARGADA DE BIBLIOTECAS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29227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DE INGRESO: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05 DE OCTUBRE DEL 2004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CARRERA</a:t>
                      </a:r>
                      <a:r>
                        <a:rPr lang="es-MX" sz="1000" b="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TRUNCA EN ADMINISTRACION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lvl="0" indent="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None/>
                      </a:pPr>
                      <a:endParaRPr lang="es-MX" sz="100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751967"/>
            <a:ext cx="5143500" cy="1446550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MX" sz="32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  </a:t>
            </a:r>
            <a:r>
              <a:rPr lang="es-MX" sz="2800" dirty="0">
                <a:latin typeface="Bookman Old Style" panose="02050604050505020204" pitchFamily="18" charset="0"/>
              </a:rPr>
              <a:t>YUNHUEN SALCEDO </a:t>
            </a:r>
            <a:r>
              <a:rPr lang="es-MX" sz="2800" dirty="0" smtClean="0">
                <a:latin typeface="Bookman Old Style" panose="02050604050505020204" pitchFamily="18" charset="0"/>
              </a:rPr>
              <a:t>			LARA 		     </a:t>
            </a:r>
            <a:r>
              <a:rPr lang="es-MX" sz="1400" dirty="0" smtClean="0">
                <a:latin typeface="Bookman Old Style" panose="02050604050505020204" pitchFamily="18" charset="0"/>
              </a:rPr>
              <a:t>SRIA.DE PRESTACIONES SOCIALES </a:t>
            </a:r>
            <a:endParaRPr lang="es-MX" sz="12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1" y="730539"/>
            <a:ext cx="1247777" cy="143845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0" y="735274"/>
            <a:ext cx="1247778" cy="143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1652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86305552"/>
              </p:ext>
            </p:extLst>
          </p:nvPr>
        </p:nvGraphicFramePr>
        <p:xfrm>
          <a:off x="471487" y="2433654"/>
          <a:ext cx="5872163" cy="2747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47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CATASTRO MUNICIPAL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DIBUJANTE TECNICO</a:t>
                      </a:r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25195</a:t>
                      </a:r>
                      <a:endParaRPr lang="es-MX" sz="900" b="0" dirty="0" smtClean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</a:t>
                      </a: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 INGRESO: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01 DE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NOVIEMBRE DEL 1996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SECUNDARIA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lvl="0" indent="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None/>
                      </a:pPr>
                      <a:endParaRPr lang="es-MX" sz="100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748868"/>
            <a:ext cx="5143500" cy="1600438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MX" sz="32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  </a:t>
            </a:r>
            <a:r>
              <a:rPr lang="es-MX" sz="2800" dirty="0">
                <a:latin typeface="Bookman Old Style" panose="02050604050505020204" pitchFamily="18" charset="0"/>
              </a:rPr>
              <a:t>RICARDO BOTELLO </a:t>
            </a:r>
            <a:r>
              <a:rPr lang="es-MX" sz="2800" dirty="0" smtClean="0">
                <a:latin typeface="Bookman Old Style" panose="02050604050505020204" pitchFamily="18" charset="0"/>
              </a:rPr>
              <a:t>			IBARRA</a:t>
            </a:r>
            <a:endParaRPr lang="es-MX" sz="2800" dirty="0">
              <a:latin typeface="Bookman Old Style" panose="02050604050505020204" pitchFamily="18" charset="0"/>
            </a:endParaRPr>
          </a:p>
          <a:p>
            <a:pPr lvl="0"/>
            <a:endParaRPr lang="es-ES_tradnl" sz="2400" noProof="0" dirty="0" smtClean="0">
              <a:latin typeface="Bookman Old Style" panose="02050604050505020204" pitchFamily="18" charset="0"/>
            </a:endParaRPr>
          </a:p>
          <a:p>
            <a:pPr lvl="0">
              <a:defRPr/>
            </a:pPr>
            <a:r>
              <a:rPr lang="es-MX" sz="1400" dirty="0" smtClean="0">
                <a:latin typeface="Bookman Old Style" panose="02050604050505020204" pitchFamily="18" charset="0"/>
              </a:rPr>
              <a:t>		SRIO </a:t>
            </a:r>
            <a:r>
              <a:rPr lang="es-MX" sz="1400" dirty="0">
                <a:latin typeface="Bookman Old Style" panose="02050604050505020204" pitchFamily="18" charset="0"/>
              </a:rPr>
              <a:t>DE PRENSA Y PROPAGANDA </a:t>
            </a:r>
            <a:endParaRPr lang="es-ES_tradnl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1" y="748867"/>
            <a:ext cx="1247777" cy="150810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0" y="726751"/>
            <a:ext cx="1247778" cy="1603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9121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6274102"/>
              </p:ext>
            </p:extLst>
          </p:nvPr>
        </p:nvGraphicFramePr>
        <p:xfrm>
          <a:off x="471487" y="2433654"/>
          <a:ext cx="5872163" cy="2728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28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PARQUES Y JARDINES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TECNICO ELECTROMECANICO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20060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DE INGRESO: </a:t>
                      </a:r>
                      <a:r>
                        <a:rPr lang="es-ES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26</a:t>
                      </a:r>
                      <a:r>
                        <a:rPr lang="es-ES" sz="1000" b="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DE AGOSTO DE 1988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1°</a:t>
                      </a:r>
                      <a:r>
                        <a:rPr lang="es-MX" sz="1000" b="0" baseline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AÑO DE TECNICA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 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es-MX" sz="90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0" lvl="0" indent="0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Clr>
                          <a:srgbClr val="638CAE"/>
                        </a:buClr>
                        <a:buFont typeface="Wingdings 3" panose="05040102010807070707" pitchFamily="18" charset="2"/>
                        <a:buNone/>
                      </a:pPr>
                      <a:endParaRPr lang="es-MX" sz="1000" u="none" strike="noStrike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751967"/>
            <a:ext cx="5143500" cy="1477328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   </a:t>
            </a:r>
            <a:r>
              <a:rPr lang="es-MX" sz="2800" dirty="0">
                <a:latin typeface="Bookman Old Style" panose="02050604050505020204" pitchFamily="18" charset="0"/>
              </a:rPr>
              <a:t>ABELARDO GARCIA </a:t>
            </a:r>
            <a:r>
              <a:rPr lang="es-MX" sz="2800" dirty="0" smtClean="0">
                <a:latin typeface="Bookman Old Style" panose="02050604050505020204" pitchFamily="18" charset="0"/>
              </a:rPr>
              <a:t>			RIVERA</a:t>
            </a:r>
            <a:endParaRPr lang="es-MX" sz="2800" dirty="0">
              <a:latin typeface="Bookman Old Style" panose="02050604050505020204" pitchFamily="18" charset="0"/>
            </a:endParaRPr>
          </a:p>
          <a:p>
            <a:pPr lvl="0"/>
            <a:endParaRPr lang="es-ES_tradnl" sz="2000" noProof="0" dirty="0" smtClean="0">
              <a:latin typeface="Bookman Old Style" panose="02050604050505020204" pitchFamily="18" charset="0"/>
            </a:endParaRPr>
          </a:p>
          <a:p>
            <a:pPr lvl="0" algn="r">
              <a:defRPr/>
            </a:pPr>
            <a:r>
              <a:rPr lang="es-ES_tradnl" sz="1400" dirty="0">
                <a:latin typeface="Bookman Old Style" panose="02050604050505020204" pitchFamily="18" charset="0"/>
              </a:rPr>
              <a:t>SRIO DE </a:t>
            </a:r>
            <a:r>
              <a:rPr lang="es-ES_tradnl" sz="1400" dirty="0" smtClean="0">
                <a:latin typeface="Bookman Old Style" panose="02050604050505020204" pitchFamily="18" charset="0"/>
              </a:rPr>
              <a:t>DEPORTES</a:t>
            </a:r>
            <a:endParaRPr lang="es-ES_tradnl" sz="14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60927"/>
            <a:ext cx="1247776" cy="1440848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1" y="751968"/>
            <a:ext cx="1247777" cy="144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516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/>
        </p:nvGraphicFramePr>
        <p:xfrm>
          <a:off x="471488" y="5209064"/>
          <a:ext cx="5915025" cy="251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244606">
                <a:tc>
                  <a:txBody>
                    <a:bodyPr/>
                    <a:lstStyle/>
                    <a:p>
                      <a:pPr algn="l">
                        <a:lnSpc>
                          <a:spcPct val="165000"/>
                        </a:lnSpc>
                        <a:spcAft>
                          <a:spcPts val="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s-MX" sz="1000">
                          <a:effectLst/>
                        </a:rPr>
                        <a:t> </a:t>
                      </a:r>
                      <a:endParaRPr lang="es-MX" sz="1000">
                        <a:solidFill>
                          <a:srgbClr val="7F7F7F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471488" y="4702561"/>
          <a:ext cx="5915025" cy="12644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549"/>
                <a:gridCol w="5698476"/>
              </a:tblGrid>
              <a:tr h="12603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900" spc="50" dirty="0">
                          <a:effectLst/>
                          <a:sym typeface="Wingdings 3" panose="05040102010807070707" pitchFamily="18" charset="2"/>
                        </a:rPr>
                        <a:t></a:t>
                      </a:r>
                      <a:r>
                        <a:rPr lang="es-MX" sz="1700" dirty="0">
                          <a:effectLst/>
                        </a:rPr>
                        <a:t>JOSE ISABEL ACOSTA GONZALEZ</a:t>
                      </a:r>
                      <a:endParaRPr lang="es-MX" sz="1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ES_tradnl" sz="1000" dirty="0">
                          <a:effectLst/>
                        </a:rPr>
                        <a:t>SRIO DE ORGANIZACIÓN Y ESTADISTICA</a:t>
                      </a:r>
                      <a:endParaRPr lang="es-MX" sz="9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endParaRPr lang="es-MX" sz="900" dirty="0">
                        <a:solidFill>
                          <a:srgbClr val="9FB8CD"/>
                        </a:solidFill>
                        <a:effectLst/>
                        <a:latin typeface="Bookman Old Style" panose="02050604050505020204" pitchFamily="18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8213" marR="218213" marT="218213" marB="218213"/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23062948"/>
              </p:ext>
            </p:extLst>
          </p:nvPr>
        </p:nvGraphicFramePr>
        <p:xfrm>
          <a:off x="471487" y="2433654"/>
          <a:ext cx="5872163" cy="2738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775"/>
                <a:gridCol w="5640388"/>
              </a:tblGrid>
              <a:tr h="2738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DEPARTAMENTO ;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MANTENIMIENTO URBANO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PUESTO: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AUXILIAR DE MANTENIMIENTO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N° DE EMPLEADO: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25795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FECHA DE INGRESO: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16 DE AGOSTO DE 1997</a:t>
                      </a:r>
                      <a:endParaRPr lang="es-MX" sz="10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ESCOLARIDAD : </a:t>
                      </a:r>
                      <a:r>
                        <a:rPr lang="es-MX" sz="1000" b="0" dirty="0" smtClean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SECUNDARIA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TEL-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7169241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40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CORREO ELECTRONICO: </a:t>
                      </a:r>
                      <a:r>
                        <a:rPr lang="es-MX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Suetsrat_12@hotmail.com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ES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FACEBOOK: </a:t>
                      </a:r>
                      <a:r>
                        <a:rPr lang="es-ES" sz="1000" b="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suetsrat torreón</a:t>
                      </a:r>
                      <a:endParaRPr lang="es-MX" sz="900" b="0" dirty="0">
                        <a:solidFill>
                          <a:schemeClr val="tx1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r>
                        <a:rPr lang="es-MX" sz="1000" u="none" strike="noStrike" dirty="0">
                          <a:solidFill>
                            <a:schemeClr val="tx1"/>
                          </a:solidFill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</a:p>
                    <a:p>
                      <a:pPr marL="228600" indent="-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chemeClr val="tx1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228600" marR="228600" marT="228600" marB="22860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/>
        </p:nvGraphicFramePr>
        <p:xfrm>
          <a:off x="471488" y="5156898"/>
          <a:ext cx="5915025" cy="3557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15025"/>
              </a:tblGrid>
              <a:tr h="3557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000" dirty="0">
                          <a:effectLst/>
                        </a:rPr>
                        <a:t> </a:t>
                      </a:r>
                      <a:endParaRPr lang="es-MX" sz="1000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  <a:ea typeface="Gill Sans MT" panose="020B0502020104020203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711" marR="66711" marT="0" marB="0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71488" y="51562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71488" y="56134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MX"/>
          </a:p>
        </p:txBody>
      </p:sp>
      <p:sp>
        <p:nvSpPr>
          <p:cNvPr id="8" name="Rectángulo 7"/>
          <p:cNvSpPr/>
          <p:nvPr/>
        </p:nvSpPr>
        <p:spPr>
          <a:xfrm>
            <a:off x="1714500" y="751967"/>
            <a:ext cx="5143500" cy="1477328"/>
          </a:xfrm>
          <a:prstGeom prst="rect">
            <a:avLst/>
          </a:prstGeom>
          <a:gradFill>
            <a:gsLst>
              <a:gs pos="72000">
                <a:schemeClr val="accent1">
                  <a:lumMod val="5000"/>
                  <a:lumOff val="95000"/>
                </a:schemeClr>
              </a:gs>
              <a:gs pos="85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s-MX" sz="2800" dirty="0" smtClean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Gill Sans MT" panose="020B0502020104020203" pitchFamily="34" charset="0"/>
                <a:cs typeface="Times New Roman" panose="02020603050405020304" pitchFamily="18" charset="0"/>
              </a:rPr>
              <a:t>     </a:t>
            </a:r>
            <a:r>
              <a:rPr lang="es-MX" sz="2800" dirty="0" smtClean="0">
                <a:latin typeface="Bookman Old Style" panose="02050604050505020204" pitchFamily="18" charset="0"/>
              </a:rPr>
              <a:t>GERARDO </a:t>
            </a:r>
            <a:r>
              <a:rPr lang="es-MX" sz="2800" dirty="0">
                <a:latin typeface="Bookman Old Style" panose="02050604050505020204" pitchFamily="18" charset="0"/>
              </a:rPr>
              <a:t>HERNANDEZ </a:t>
            </a:r>
            <a:r>
              <a:rPr lang="es-MX" sz="2800" dirty="0" smtClean="0">
                <a:latin typeface="Bookman Old Style" panose="02050604050505020204" pitchFamily="18" charset="0"/>
              </a:rPr>
              <a:t>			ADAME</a:t>
            </a:r>
            <a:endParaRPr lang="es-MX" sz="2400" dirty="0">
              <a:latin typeface="Bookman Old Style" panose="02050604050505020204" pitchFamily="18" charset="0"/>
            </a:endParaRPr>
          </a:p>
          <a:p>
            <a:pPr lvl="0"/>
            <a:endParaRPr lang="es-ES_tradnl" sz="2000" noProof="0" dirty="0" smtClean="0">
              <a:latin typeface="Bookman Old Style" panose="02050604050505020204" pitchFamily="18" charset="0"/>
            </a:endParaRPr>
          </a:p>
          <a:p>
            <a:pPr lvl="0" algn="r">
              <a:defRPr/>
            </a:pPr>
            <a:r>
              <a:rPr lang="es-ES_tradnl" sz="1400" dirty="0">
                <a:latin typeface="Bookman Old Style" panose="02050604050505020204" pitchFamily="18" charset="0"/>
              </a:rPr>
              <a:t>SRIO DE </a:t>
            </a:r>
            <a:r>
              <a:rPr lang="es-ES_tradnl" sz="1400" dirty="0" smtClean="0">
                <a:latin typeface="Bookman Old Style" panose="02050604050505020204" pitchFamily="18" charset="0"/>
              </a:rPr>
              <a:t>ACCION POLITICA</a:t>
            </a:r>
            <a:endParaRPr lang="es-ES_tradnl" sz="1400" dirty="0">
              <a:latin typeface="Bookman Old Style" panose="02050604050505020204" pitchFamily="18" charset="0"/>
            </a:endParaRPr>
          </a:p>
        </p:txBody>
      </p:sp>
      <p:sp>
        <p:nvSpPr>
          <p:cNvPr id="9" name="Marcador de pie de página 11"/>
          <p:cNvSpPr>
            <a:spLocks noGrp="1"/>
          </p:cNvSpPr>
          <p:nvPr>
            <p:ph type="ftr" sz="quarter" idx="11"/>
          </p:nvPr>
        </p:nvSpPr>
        <p:spPr>
          <a:xfrm>
            <a:off x="0" y="8461800"/>
            <a:ext cx="6857999" cy="486833"/>
          </a:xfrm>
          <a:gradFill>
            <a:gsLst>
              <a:gs pos="7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s-MX" sz="4800" dirty="0" smtClean="0">
                <a:latin typeface="Book Antiqua" panose="02040602050305030304" pitchFamily="18" charset="0"/>
              </a:rPr>
              <a:t> 		S.U.E.T.S.R.A.T.</a:t>
            </a:r>
            <a:r>
              <a:rPr lang="es-MX" sz="4800" dirty="0" smtClean="0"/>
              <a:t>     </a:t>
            </a:r>
            <a:r>
              <a:rPr lang="es-MX" sz="1400" dirty="0" smtClean="0"/>
              <a:t>   </a:t>
            </a:r>
            <a:endParaRPr lang="es-MX" sz="1400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" y="7518006"/>
            <a:ext cx="959963" cy="1427528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64444"/>
            <a:ext cx="1247776" cy="143381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7562" y="766638"/>
            <a:ext cx="1247776" cy="1431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017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1371</TotalTime>
  <Words>566</Words>
  <Application>Microsoft Office PowerPoint</Application>
  <PresentationFormat>Carta (216 x 279 mm)</PresentationFormat>
  <Paragraphs>236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Carlos</dc:creator>
  <cp:lastModifiedBy>Equipo1</cp:lastModifiedBy>
  <cp:revision>16</cp:revision>
  <dcterms:created xsi:type="dcterms:W3CDTF">2016-01-25T18:53:24Z</dcterms:created>
  <dcterms:modified xsi:type="dcterms:W3CDTF">2018-04-04T23:11:15Z</dcterms:modified>
</cp:coreProperties>
</file>