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1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1FF6D-B527-456E-82BF-1EDB3A787DF5}" type="datetimeFigureOut">
              <a:rPr lang="es-MX" smtClean="0"/>
              <a:t>24/11/2015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D7FBA-8BFC-41CC-8AB5-45A62193CCAA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1FF6D-B527-456E-82BF-1EDB3A787DF5}" type="datetimeFigureOut">
              <a:rPr lang="es-MX" smtClean="0"/>
              <a:t>24/11/2015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D7FBA-8BFC-41CC-8AB5-45A62193CCAA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1FF6D-B527-456E-82BF-1EDB3A787DF5}" type="datetimeFigureOut">
              <a:rPr lang="es-MX" smtClean="0"/>
              <a:t>24/11/2015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D7FBA-8BFC-41CC-8AB5-45A62193CCAA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1FF6D-B527-456E-82BF-1EDB3A787DF5}" type="datetimeFigureOut">
              <a:rPr lang="es-MX" smtClean="0"/>
              <a:t>24/11/2015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D7FBA-8BFC-41CC-8AB5-45A62193CCAA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1FF6D-B527-456E-82BF-1EDB3A787DF5}" type="datetimeFigureOut">
              <a:rPr lang="es-MX" smtClean="0"/>
              <a:t>24/11/2015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D7FBA-8BFC-41CC-8AB5-45A62193CCAA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1FF6D-B527-456E-82BF-1EDB3A787DF5}" type="datetimeFigureOut">
              <a:rPr lang="es-MX" smtClean="0"/>
              <a:t>24/11/2015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D7FBA-8BFC-41CC-8AB5-45A62193CCAA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1FF6D-B527-456E-82BF-1EDB3A787DF5}" type="datetimeFigureOut">
              <a:rPr lang="es-MX" smtClean="0"/>
              <a:t>24/11/2015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D7FBA-8BFC-41CC-8AB5-45A62193CCAA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1FF6D-B527-456E-82BF-1EDB3A787DF5}" type="datetimeFigureOut">
              <a:rPr lang="es-MX" smtClean="0"/>
              <a:t>24/11/2015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D7FBA-8BFC-41CC-8AB5-45A62193CCAA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1FF6D-B527-456E-82BF-1EDB3A787DF5}" type="datetimeFigureOut">
              <a:rPr lang="es-MX" smtClean="0"/>
              <a:t>24/11/2015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D7FBA-8BFC-41CC-8AB5-45A62193CCAA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1FF6D-B527-456E-82BF-1EDB3A787DF5}" type="datetimeFigureOut">
              <a:rPr lang="es-MX" smtClean="0"/>
              <a:t>24/11/2015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D7FBA-8BFC-41CC-8AB5-45A62193CCAA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1FF6D-B527-456E-82BF-1EDB3A787DF5}" type="datetimeFigureOut">
              <a:rPr lang="es-MX" smtClean="0"/>
              <a:t>24/11/2015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D7FBA-8BFC-41CC-8AB5-45A62193CCAA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21FF6D-B527-456E-82BF-1EDB3A787DF5}" type="datetimeFigureOut">
              <a:rPr lang="es-MX" smtClean="0"/>
              <a:t>24/11/2015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4D7FBA-8BFC-41CC-8AB5-45A62193CCAA}" type="slidenum">
              <a:rPr lang="es-MX" smtClean="0"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1" descr="Lines_Wht_2x.png"/>
          <p:cNvSpPr>
            <a:spLocks/>
          </p:cNvSpPr>
          <p:nvPr/>
        </p:nvSpPr>
        <p:spPr bwMode="auto">
          <a:xfrm>
            <a:off x="277937" y="286867"/>
            <a:ext cx="154037" cy="333189"/>
          </a:xfrm>
          <a:custGeom>
            <a:avLst/>
            <a:gdLst>
              <a:gd name="T0" fmla="*/ 11267899 w 21600"/>
              <a:gd name="T1" fmla="*/ 912276455 h 21600"/>
              <a:gd name="T2" fmla="*/ 11267899 w 21600"/>
              <a:gd name="T3" fmla="*/ 912276455 h 21600"/>
              <a:gd name="T4" fmla="*/ 11267899 w 21600"/>
              <a:gd name="T5" fmla="*/ 912276455 h 21600"/>
              <a:gd name="T6" fmla="*/ 11267899 w 21600"/>
              <a:gd name="T7" fmla="*/ 912276455 h 21600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599"/>
                </a:lnTo>
                <a:lnTo>
                  <a:pt x="0" y="21599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lumMod val="75000"/>
            </a:schemeClr>
          </a:solidFill>
          <a:ln>
            <a:noFill/>
          </a:ln>
          <a:effectLst/>
          <a:extLst/>
        </p:spPr>
        <p:txBody>
          <a:bodyPr lIns="0" tIns="0" rIns="0" bIns="0" anchor="ctr"/>
          <a:lstStyle/>
          <a:p>
            <a:endParaRPr lang="es-MX" dirty="0"/>
          </a:p>
        </p:txBody>
      </p:sp>
      <p:sp>
        <p:nvSpPr>
          <p:cNvPr id="5" name="Rectangle 7"/>
          <p:cNvSpPr txBox="1">
            <a:spLocks noChangeArrowheads="1"/>
          </p:cNvSpPr>
          <p:nvPr/>
        </p:nvSpPr>
        <p:spPr>
          <a:xfrm>
            <a:off x="533151" y="253380"/>
            <a:ext cx="5767041" cy="583332"/>
          </a:xfrm>
          <a:prstGeom prst="rect">
            <a:avLst/>
          </a:prstGeom>
        </p:spPr>
        <p:txBody>
          <a:bodyPr/>
          <a:lstStyle/>
          <a:p>
            <a:r>
              <a:rPr lang="es-MX" sz="2400" dirty="0"/>
              <a:t>Los resultados sobre procedimientos de adjudicación directa, invitación restringida y licitación de cualquier naturaleza</a:t>
            </a:r>
          </a:p>
        </p:txBody>
      </p:sp>
      <p:grpSp>
        <p:nvGrpSpPr>
          <p:cNvPr id="6" name="5 Grupo"/>
          <p:cNvGrpSpPr/>
          <p:nvPr/>
        </p:nvGrpSpPr>
        <p:grpSpPr>
          <a:xfrm>
            <a:off x="2450" y="6086475"/>
            <a:ext cx="8990862" cy="771525"/>
            <a:chOff x="2450" y="6086475"/>
            <a:chExt cx="8990862" cy="771525"/>
          </a:xfrm>
        </p:grpSpPr>
        <p:pic>
          <p:nvPicPr>
            <p:cNvPr id="7" name="Picture 2" descr="pasted-image.tif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 r="44437"/>
            <a:stretch>
              <a:fillRect/>
            </a:stretch>
          </p:blipFill>
          <p:spPr bwMode="auto">
            <a:xfrm>
              <a:off x="6931670" y="6271989"/>
              <a:ext cx="2061642" cy="49559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rgbClr val="000000"/>
                  </a:solidFill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  <p:pic>
          <p:nvPicPr>
            <p:cNvPr id="8" name="Picture 2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50" y="6086475"/>
              <a:ext cx="6585774" cy="7715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sp>
        <p:nvSpPr>
          <p:cNvPr id="9" name="Rectángulo 4"/>
          <p:cNvSpPr/>
          <p:nvPr/>
        </p:nvSpPr>
        <p:spPr>
          <a:xfrm>
            <a:off x="1331640" y="2305486"/>
            <a:ext cx="6192688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dirty="0"/>
              <a:t>Conforme a la Ley de Acceso a la Información Pública Mínima del Estado de Coahuila de Zaragoza, Articulo 22  Cap. XXX, los resultados sobre procedimientos de adjudicación directa, invitación restringida y licitación de cualquier naturaleza, informa:</a:t>
            </a:r>
          </a:p>
          <a:p>
            <a:r>
              <a:rPr lang="es-MX" dirty="0"/>
              <a:t> </a:t>
            </a:r>
          </a:p>
          <a:p>
            <a:r>
              <a:rPr lang="es-MX" dirty="0" smtClean="0"/>
              <a:t>A </a:t>
            </a:r>
            <a:r>
              <a:rPr lang="es-MX" dirty="0"/>
              <a:t>la fecha no cuenta con resultados sobre procedimientos de adjudicación directa, invitación restringida y licitación de cualquier naturaleza.</a:t>
            </a:r>
          </a:p>
        </p:txBody>
      </p:sp>
      <p:pic>
        <p:nvPicPr>
          <p:cNvPr id="10" name="Imagen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265486" y="105937"/>
            <a:ext cx="2712918" cy="1080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79</Words>
  <Application>Microsoft Office PowerPoint</Application>
  <PresentationFormat>Presentación en pantalla (4:3)</PresentationFormat>
  <Paragraphs>4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Diapositiva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personal</dc:creator>
  <cp:lastModifiedBy>personal</cp:lastModifiedBy>
  <cp:revision>1</cp:revision>
  <dcterms:created xsi:type="dcterms:W3CDTF">2015-11-25T05:03:46Z</dcterms:created>
  <dcterms:modified xsi:type="dcterms:W3CDTF">2015-11-25T05:05:31Z</dcterms:modified>
</cp:coreProperties>
</file>