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B2D564-282E-4D67-8276-4090AB423C4E}" v="9" dt="2020-10-07T19:59:40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dead955e1b6278b6" providerId="LiveId" clId="{BDB2D564-282E-4D67-8276-4090AB423C4E}"/>
    <pc:docChg chg="custSel modSld">
      <pc:chgData name="" userId="dead955e1b6278b6" providerId="LiveId" clId="{BDB2D564-282E-4D67-8276-4090AB423C4E}" dt="2020-10-07T19:59:40.041" v="8" actId="20577"/>
      <pc:docMkLst>
        <pc:docMk/>
      </pc:docMkLst>
      <pc:sldChg chg="modSp">
        <pc:chgData name="" userId="dead955e1b6278b6" providerId="LiveId" clId="{BDB2D564-282E-4D67-8276-4090AB423C4E}" dt="2020-10-07T19:59:40.041" v="8" actId="20577"/>
        <pc:sldMkLst>
          <pc:docMk/>
          <pc:sldMk cId="180605276" sldId="256"/>
        </pc:sldMkLst>
        <pc:spChg chg="mod">
          <ac:chgData name="" userId="dead955e1b6278b6" providerId="LiveId" clId="{BDB2D564-282E-4D67-8276-4090AB423C4E}" dt="2020-10-07T19:59:40.041" v="8" actId="20577"/>
          <ac:spMkLst>
            <pc:docMk/>
            <pc:sldMk cId="180605276" sldId="256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065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451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9184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4023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8540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9872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508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3548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80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3843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074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5588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52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850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8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013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09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773251" y="1580417"/>
            <a:ext cx="6716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ART. 21 FRACCIÓN XXIX </a:t>
            </a:r>
          </a:p>
          <a:p>
            <a:pPr algn="ctr"/>
            <a:r>
              <a:rPr lang="es-MX" dirty="0">
                <a:latin typeface="Bookman Old Style" charset="0"/>
                <a:ea typeface="Bookman Old Style" charset="0"/>
                <a:cs typeface="Bookman Old Style" charset="0"/>
              </a:rPr>
              <a:t>LEY DE ACCESO A LA INFORMACIÓN PÚBLICA PARA EL ESTADO DE COAHUILA DE ZARAGOZA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302318" y="5654031"/>
            <a:ext cx="5365932" cy="103169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Fecha de actualización y/o validación:</a:t>
            </a:r>
            <a:r>
              <a:rPr lang="es-MX" sz="12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30</a:t>
            </a:r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de junio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Servidor público responsable de generar la información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: 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Lic. Guicela Elizabeth Torres Salas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Titular de la Unidad de Transparencia 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Comisión de B</a:t>
            </a:r>
            <a:r>
              <a:rPr lang="es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úsqueda del Estado de Coahuila.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77078" y="2923693"/>
            <a:ext cx="91572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MX" sz="2800" dirty="0">
                <a:latin typeface="Bookman Old Style" charset="0"/>
                <a:ea typeface="Bookman Old Style" charset="0"/>
                <a:cs typeface="Bookman Old Style" charset="0"/>
              </a:rPr>
              <a:t>La Comisión no cuenta con la figura del inspector o visitador dentro de su organigrama, y tampoco son contemplados en su Decreto de Creación y la Ley en Materia de Desaparici</a:t>
            </a:r>
            <a:r>
              <a:rPr lang="es-ES" sz="2800" dirty="0">
                <a:latin typeface="Bookman Old Style" charset="0"/>
                <a:ea typeface="Bookman Old Style" charset="0"/>
                <a:cs typeface="Bookman Old Style" charset="0"/>
              </a:rPr>
              <a:t>ón de Personas en </a:t>
            </a:r>
            <a:r>
              <a:rPr lang="es-MX" sz="2800" dirty="0">
                <a:latin typeface="Bookman Old Style" charset="0"/>
                <a:ea typeface="Bookman Old Style" charset="0"/>
                <a:cs typeface="Bookman Old Style" charset="0"/>
              </a:rPr>
              <a:t>el Estado de Coahuila de Zaragoza</a:t>
            </a:r>
            <a:r>
              <a:rPr lang="es-MX" sz="2800" dirty="0"/>
              <a:t>.</a:t>
            </a:r>
          </a:p>
        </p:txBody>
      </p:sp>
      <p:pic>
        <p:nvPicPr>
          <p:cNvPr id="6" name="Imagen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359" y="304803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6052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104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Trebuchet MS</vt:lpstr>
      <vt:lpstr>Wingdings 3</vt:lpstr>
      <vt:lpstr>Faceta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Atención a Víctimas</dc:creator>
  <cp:lastModifiedBy>CBECZ Laguna</cp:lastModifiedBy>
  <cp:revision>45</cp:revision>
  <dcterms:created xsi:type="dcterms:W3CDTF">2016-07-02T14:38:50Z</dcterms:created>
  <dcterms:modified xsi:type="dcterms:W3CDTF">2025-07-04T19:43:27Z</dcterms:modified>
</cp:coreProperties>
</file>