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94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1371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80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563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238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758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64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097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881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5281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657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121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0EBE-3FA8-4D78-89C0-457148E7D9EC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6A02A-E593-43E9-8BAD-2CE25A0A14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8716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1 Conector recto"/>
          <p:cNvCxnSpPr/>
          <p:nvPr/>
        </p:nvCxnSpPr>
        <p:spPr>
          <a:xfrm>
            <a:off x="4273070" y="1202760"/>
            <a:ext cx="0" cy="2585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2 Conector recto"/>
          <p:cNvCxnSpPr>
            <a:endCxn id="62" idx="1"/>
          </p:cNvCxnSpPr>
          <p:nvPr/>
        </p:nvCxnSpPr>
        <p:spPr>
          <a:xfrm>
            <a:off x="2411760" y="1356906"/>
            <a:ext cx="4319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3 Conector recto"/>
          <p:cNvCxnSpPr/>
          <p:nvPr/>
        </p:nvCxnSpPr>
        <p:spPr>
          <a:xfrm>
            <a:off x="1370333" y="3807281"/>
            <a:ext cx="53911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6 Conector recto"/>
          <p:cNvCxnSpPr/>
          <p:nvPr/>
        </p:nvCxnSpPr>
        <p:spPr>
          <a:xfrm>
            <a:off x="3565767" y="4786991"/>
            <a:ext cx="1" cy="299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8 Conector recto"/>
          <p:cNvCxnSpPr/>
          <p:nvPr/>
        </p:nvCxnSpPr>
        <p:spPr>
          <a:xfrm rot="5400000">
            <a:off x="7568590" y="5085785"/>
            <a:ext cx="2000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3358390" y="690821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ING. MARIO MATA JASSO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GERENTE</a:t>
            </a:r>
            <a:endParaRPr lang="es-MX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2 Conector recto"/>
          <p:cNvCxnSpPr>
            <a:stCxn id="53" idx="3"/>
          </p:cNvCxnSpPr>
          <p:nvPr/>
        </p:nvCxnSpPr>
        <p:spPr>
          <a:xfrm>
            <a:off x="2411760" y="2730066"/>
            <a:ext cx="1861310" cy="6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6 Conector recto"/>
          <p:cNvCxnSpPr/>
          <p:nvPr/>
        </p:nvCxnSpPr>
        <p:spPr>
          <a:xfrm>
            <a:off x="1391388" y="4800902"/>
            <a:ext cx="1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8 Conector recto"/>
          <p:cNvCxnSpPr/>
          <p:nvPr/>
        </p:nvCxnSpPr>
        <p:spPr>
          <a:xfrm rot="5400000">
            <a:off x="7567002" y="4900121"/>
            <a:ext cx="2000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1 Conector recto"/>
          <p:cNvCxnSpPr/>
          <p:nvPr/>
        </p:nvCxnSpPr>
        <p:spPr>
          <a:xfrm>
            <a:off x="1558394" y="2348880"/>
            <a:ext cx="0" cy="129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2 Conector recto"/>
          <p:cNvCxnSpPr>
            <a:stCxn id="63" idx="3"/>
          </p:cNvCxnSpPr>
          <p:nvPr/>
        </p:nvCxnSpPr>
        <p:spPr>
          <a:xfrm flipV="1">
            <a:off x="2411760" y="2092606"/>
            <a:ext cx="4319280" cy="7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8 Conector recto"/>
          <p:cNvCxnSpPr>
            <a:stCxn id="52" idx="2"/>
          </p:cNvCxnSpPr>
          <p:nvPr/>
        </p:nvCxnSpPr>
        <p:spPr>
          <a:xfrm flipH="1">
            <a:off x="5628775" y="4790518"/>
            <a:ext cx="5089" cy="237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6848976" y="4204484"/>
            <a:ext cx="1728192" cy="72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GUADALUPE CERECERO MARTINEZ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JOSE GPE. CERECERO SANCHEZ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SILVANO PADILLA JIMENEZ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6743142" y="2982094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DIANA SAUCEDO GUTIERREZ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CAJERO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4769768" y="4286462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LECTURISTA Y ENTREGA DE RECIBOS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683568" y="2478038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MIGUEL ANGEL LEAL WONG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AUX. ADMINISTRATIVO</a:t>
            </a:r>
          </a:p>
        </p:txBody>
      </p:sp>
      <p:sp>
        <p:nvSpPr>
          <p:cNvPr id="54" name="53 Rectángulo"/>
          <p:cNvSpPr/>
          <p:nvPr/>
        </p:nvSpPr>
        <p:spPr>
          <a:xfrm>
            <a:off x="6894262" y="5193196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CONSERJE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JUANA MARIA AMARO MORENO</a:t>
            </a:r>
          </a:p>
        </p:txBody>
      </p:sp>
      <p:sp>
        <p:nvSpPr>
          <p:cNvPr id="55" name="54 Rectángulo"/>
          <p:cNvSpPr/>
          <p:nvPr/>
        </p:nvSpPr>
        <p:spPr>
          <a:xfrm>
            <a:off x="694298" y="4282935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DISTRIBUIDOR DE AGUA</a:t>
            </a:r>
          </a:p>
        </p:txBody>
      </p:sp>
      <p:sp>
        <p:nvSpPr>
          <p:cNvPr id="56" name="55 Rectángulo"/>
          <p:cNvSpPr/>
          <p:nvPr/>
        </p:nvSpPr>
        <p:spPr>
          <a:xfrm>
            <a:off x="2771800" y="5086579"/>
            <a:ext cx="1728192" cy="11222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JOSE GPE. CASTILLO LUNA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BERNARDO JASSO PEÑA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GUADALUPE RODRIGUEZ SOLIS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VICENTE ROMERO MONCADA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RICARDO RODRIGUEZ SOLIS</a:t>
            </a:r>
          </a:p>
          <a:p>
            <a:pPr algn="ctr"/>
            <a:endParaRPr lang="es-MX" sz="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56 Rectángulo"/>
          <p:cNvSpPr/>
          <p:nvPr/>
        </p:nvSpPr>
        <p:spPr>
          <a:xfrm>
            <a:off x="4802347" y="5052930"/>
            <a:ext cx="1728192" cy="11483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JACINTO SOLIS REYNA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GUADALUPE RODRIGUEZ SOLIS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BERNARDO JASSO PEÑA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FCO. JAVIER CABELLO MENDEZ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EMMANUEL SILLER SANCHEZ</a:t>
            </a:r>
          </a:p>
          <a:p>
            <a:pPr algn="ctr"/>
            <a:endParaRPr lang="es-MX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57 Rectángulo"/>
          <p:cNvSpPr/>
          <p:nvPr/>
        </p:nvSpPr>
        <p:spPr>
          <a:xfrm>
            <a:off x="6743142" y="2348880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RAMONA GARCIA GONZALEZ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SECRETARIA</a:t>
            </a:r>
          </a:p>
        </p:txBody>
      </p:sp>
      <p:sp>
        <p:nvSpPr>
          <p:cNvPr id="59" name="58 Rectángulo"/>
          <p:cNvSpPr/>
          <p:nvPr/>
        </p:nvSpPr>
        <p:spPr>
          <a:xfrm>
            <a:off x="2771800" y="4260866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REPARADOR DE FUGAS</a:t>
            </a:r>
          </a:p>
        </p:txBody>
      </p:sp>
      <p:sp>
        <p:nvSpPr>
          <p:cNvPr id="60" name="59 Rectángulo"/>
          <p:cNvSpPr/>
          <p:nvPr/>
        </p:nvSpPr>
        <p:spPr>
          <a:xfrm>
            <a:off x="750576" y="5086579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RICARDO RODRIGUEZ SOLIS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JUAN FCO. RODRIGUEZ SOLIS</a:t>
            </a:r>
          </a:p>
        </p:txBody>
      </p:sp>
      <p:sp>
        <p:nvSpPr>
          <p:cNvPr id="61" name="60 Rectángulo"/>
          <p:cNvSpPr/>
          <p:nvPr/>
        </p:nvSpPr>
        <p:spPr>
          <a:xfrm>
            <a:off x="6743142" y="1698933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SUSANA A. BERLANGA ROMAN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AUX. ADMINISTRATIVO</a:t>
            </a:r>
            <a:endParaRPr lang="es-MX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6731040" y="1104878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MAYRA E. PONCE MARTINEZ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CONTADOR</a:t>
            </a:r>
          </a:p>
        </p:txBody>
      </p:sp>
      <p:sp>
        <p:nvSpPr>
          <p:cNvPr id="63" name="62 Rectángulo"/>
          <p:cNvSpPr/>
          <p:nvPr/>
        </p:nvSpPr>
        <p:spPr>
          <a:xfrm>
            <a:off x="683568" y="1848159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EDGAR ALEXANDRO FLORES ARAUJO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AUX. ADMINISTRATIVO</a:t>
            </a:r>
          </a:p>
        </p:txBody>
      </p:sp>
      <p:sp>
        <p:nvSpPr>
          <p:cNvPr id="64" name="63 Rectángulo"/>
          <p:cNvSpPr/>
          <p:nvPr/>
        </p:nvSpPr>
        <p:spPr>
          <a:xfrm>
            <a:off x="683568" y="1194877"/>
            <a:ext cx="172819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SERGIO DURAN JASSO</a:t>
            </a:r>
          </a:p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ADMINISTRADOR</a:t>
            </a:r>
            <a:endParaRPr lang="es-MX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6794051" y="3658213"/>
            <a:ext cx="1728192" cy="2981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VELADORES</a:t>
            </a:r>
          </a:p>
        </p:txBody>
      </p:sp>
      <p:cxnSp>
        <p:nvCxnSpPr>
          <p:cNvPr id="83" name="1 Conector recto"/>
          <p:cNvCxnSpPr>
            <a:endCxn id="63" idx="0"/>
          </p:cNvCxnSpPr>
          <p:nvPr/>
        </p:nvCxnSpPr>
        <p:spPr>
          <a:xfrm flipH="1">
            <a:off x="1547664" y="1698933"/>
            <a:ext cx="380" cy="149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1 Conector recto"/>
          <p:cNvCxnSpPr/>
          <p:nvPr/>
        </p:nvCxnSpPr>
        <p:spPr>
          <a:xfrm flipH="1">
            <a:off x="1391388" y="3805121"/>
            <a:ext cx="3174" cy="403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1 Conector recto"/>
          <p:cNvCxnSpPr/>
          <p:nvPr/>
        </p:nvCxnSpPr>
        <p:spPr>
          <a:xfrm flipH="1">
            <a:off x="7649428" y="2832868"/>
            <a:ext cx="380" cy="149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1 Conector recto"/>
          <p:cNvCxnSpPr/>
          <p:nvPr/>
        </p:nvCxnSpPr>
        <p:spPr>
          <a:xfrm flipH="1">
            <a:off x="7609479" y="2219582"/>
            <a:ext cx="380" cy="149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1 Conector recto"/>
          <p:cNvCxnSpPr/>
          <p:nvPr/>
        </p:nvCxnSpPr>
        <p:spPr>
          <a:xfrm flipH="1">
            <a:off x="7607238" y="1549707"/>
            <a:ext cx="380" cy="149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1 Conector recto"/>
          <p:cNvCxnSpPr/>
          <p:nvPr/>
        </p:nvCxnSpPr>
        <p:spPr>
          <a:xfrm>
            <a:off x="7667808" y="3956348"/>
            <a:ext cx="0" cy="252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1 Conector recto"/>
          <p:cNvCxnSpPr/>
          <p:nvPr/>
        </p:nvCxnSpPr>
        <p:spPr>
          <a:xfrm flipH="1">
            <a:off x="7640400" y="3486150"/>
            <a:ext cx="380" cy="149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2 Conector recto"/>
          <p:cNvCxnSpPr/>
          <p:nvPr/>
        </p:nvCxnSpPr>
        <p:spPr>
          <a:xfrm>
            <a:off x="4281226" y="2731282"/>
            <a:ext cx="2449814" cy="6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96 Imagen" descr="log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616" y="203312"/>
            <a:ext cx="1085850" cy="795020"/>
          </a:xfrm>
          <a:prstGeom prst="rect">
            <a:avLst/>
          </a:prstGeom>
          <a:noFill/>
        </p:spPr>
      </p:pic>
      <p:sp>
        <p:nvSpPr>
          <p:cNvPr id="101" name="Text Box 6"/>
          <p:cNvSpPr txBox="1">
            <a:spLocks noChangeArrowheads="1"/>
          </p:cNvSpPr>
          <p:nvPr/>
        </p:nvSpPr>
        <p:spPr bwMode="auto">
          <a:xfrm>
            <a:off x="1907704" y="76562"/>
            <a:ext cx="45365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Estructura Organizacional</a:t>
            </a:r>
            <a:endParaRPr lang="es-ES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" name="101 Rectángulo"/>
          <p:cNvSpPr/>
          <p:nvPr/>
        </p:nvSpPr>
        <p:spPr>
          <a:xfrm>
            <a:off x="4211960" y="332656"/>
            <a:ext cx="4572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MX" sz="700" b="1" dirty="0" smtClean="0"/>
              <a:t>Fecha de Actualización y/o </a:t>
            </a:r>
            <a:r>
              <a:rPr lang="es-MX" sz="700" b="1" dirty="0"/>
              <a:t>validación</a:t>
            </a:r>
            <a:r>
              <a:rPr lang="es-ES" sz="700" b="1" dirty="0" smtClean="0"/>
              <a:t>: </a:t>
            </a:r>
            <a:r>
              <a:rPr lang="es-ES" sz="700" dirty="0" smtClean="0"/>
              <a:t>01 de Marzo del 2017</a:t>
            </a:r>
          </a:p>
          <a:p>
            <a:pPr algn="r"/>
            <a:r>
              <a:rPr lang="es-MX" sz="700" b="1" dirty="0" smtClean="0"/>
              <a:t>Área Responsable de la </a:t>
            </a:r>
            <a:r>
              <a:rPr lang="es-MX" sz="700" b="1" dirty="0" smtClean="0"/>
              <a:t>Información: Gerencia </a:t>
            </a:r>
            <a:endParaRPr lang="es-ES" sz="700" dirty="0" smtClean="0"/>
          </a:p>
          <a:p>
            <a:pPr algn="r"/>
            <a:r>
              <a:rPr lang="es-MX" sz="700" b="1" dirty="0" smtClean="0"/>
              <a:t>Nombre del Servidor Público Responsable: </a:t>
            </a:r>
            <a:r>
              <a:rPr lang="es-ES" sz="700" dirty="0" smtClean="0"/>
              <a:t>ing. Mario Mata Jasso</a:t>
            </a:r>
            <a:endParaRPr lang="es-ES" sz="700" dirty="0"/>
          </a:p>
        </p:txBody>
      </p:sp>
      <p:sp>
        <p:nvSpPr>
          <p:cNvPr id="107" name="106 CuadroTexto"/>
          <p:cNvSpPr txBox="1"/>
          <p:nvPr/>
        </p:nvSpPr>
        <p:spPr>
          <a:xfrm>
            <a:off x="6012160" y="6495147"/>
            <a:ext cx="3024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Nota:  No existe puestos públicos  vacantes</a:t>
            </a: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1224310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154</Words>
  <Application>Microsoft Office PowerPoint</Application>
  <PresentationFormat>Presentación en pantalla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simasarteaga</dc:creator>
  <cp:lastModifiedBy>simasarteaga</cp:lastModifiedBy>
  <cp:revision>10</cp:revision>
  <cp:lastPrinted>2017-03-29T19:26:47Z</cp:lastPrinted>
  <dcterms:created xsi:type="dcterms:W3CDTF">2017-03-28T16:23:46Z</dcterms:created>
  <dcterms:modified xsi:type="dcterms:W3CDTF">2017-03-30T18:16:08Z</dcterms:modified>
</cp:coreProperties>
</file>