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715000" type="screen16x10"/>
  <p:notesSz cx="6858000" cy="9144000"/>
  <p:defaultTextStyle>
    <a:defPPr>
      <a:defRPr lang="es-ES"/>
    </a:defPPr>
    <a:lvl1pPr marL="0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24496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48990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73486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697982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22476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46972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2971468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395962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10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299915"/>
            <a:ext cx="7406640" cy="1226820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541720"/>
            <a:ext cx="7406640" cy="1460500"/>
          </a:xfrm>
        </p:spPr>
        <p:txBody>
          <a:bodyPr tIns="0"/>
          <a:lstStyle>
            <a:lvl1pPr marL="25470" indent="0" algn="l">
              <a:buNone/>
              <a:defRPr sz="24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24496" indent="0" algn="ctr">
              <a:buNone/>
            </a:lvl2pPr>
            <a:lvl3pPr marL="848990" indent="0" algn="ctr">
              <a:buNone/>
            </a:lvl3pPr>
            <a:lvl4pPr marL="1273486" indent="0" algn="ctr">
              <a:buNone/>
            </a:lvl4pPr>
            <a:lvl5pPr marL="1697982" indent="0" algn="ctr">
              <a:buNone/>
            </a:lvl5pPr>
            <a:lvl6pPr marL="2122476" indent="0" algn="ctr">
              <a:buNone/>
            </a:lvl6pPr>
            <a:lvl7pPr marL="2546972" indent="0" algn="ctr">
              <a:buNone/>
            </a:lvl7pPr>
            <a:lvl8pPr marL="2971468" indent="0" algn="ctr">
              <a:buNone/>
            </a:lvl8pPr>
            <a:lvl9pPr marL="3395962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178169"/>
            <a:ext cx="210312" cy="175260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120847"/>
            <a:ext cx="64008" cy="5334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28866"/>
            <a:ext cx="1828800" cy="487627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28867"/>
            <a:ext cx="5562600" cy="48762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1" y="-45"/>
            <a:ext cx="6858000" cy="571504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166938"/>
            <a:ext cx="6400800" cy="1905000"/>
          </a:xfrm>
        </p:spPr>
        <p:txBody>
          <a:bodyPr anchor="t"/>
          <a:lstStyle>
            <a:lvl1pPr algn="l">
              <a:lnSpc>
                <a:spcPts val="4178"/>
              </a:lnSpc>
              <a:buNone/>
              <a:defRPr sz="37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889000"/>
            <a:ext cx="6400800" cy="1258094"/>
          </a:xfrm>
        </p:spPr>
        <p:txBody>
          <a:bodyPr anchor="b"/>
          <a:lstStyle>
            <a:lvl1pPr marL="16980" indent="0">
              <a:lnSpc>
                <a:spcPts val="2135"/>
              </a:lnSpc>
              <a:spcBef>
                <a:spcPts val="0"/>
              </a:spcBef>
              <a:buNone/>
              <a:defRPr sz="19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571504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345546"/>
            <a:ext cx="210312" cy="175260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5" y="2288225"/>
            <a:ext cx="64008" cy="5334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28600"/>
            <a:ext cx="7498080" cy="9525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270000"/>
            <a:ext cx="3657600" cy="38862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270000"/>
            <a:ext cx="3657600" cy="388620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300281"/>
            <a:ext cx="8229600" cy="952500"/>
          </a:xfrm>
        </p:spPr>
        <p:txBody>
          <a:bodyPr anchor="ctr"/>
          <a:lstStyle>
            <a:lvl1pPr algn="ctr">
              <a:defRPr sz="42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273565"/>
            <a:ext cx="4023360" cy="53340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59429" indent="0" algn="l">
              <a:lnSpc>
                <a:spcPct val="100000"/>
              </a:lnSpc>
              <a:spcBef>
                <a:spcPts val="93"/>
              </a:spcBef>
              <a:buNone/>
              <a:defRPr sz="1700" b="0">
                <a:solidFill>
                  <a:schemeClr val="tx1"/>
                </a:solidFill>
              </a:defRPr>
            </a:lvl1pPr>
            <a:lvl2pPr>
              <a:buNone/>
              <a:defRPr sz="19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273565"/>
            <a:ext cx="4023360" cy="53340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59429" indent="0" algn="l">
              <a:lnSpc>
                <a:spcPct val="100000"/>
              </a:lnSpc>
              <a:spcBef>
                <a:spcPts val="93"/>
              </a:spcBef>
              <a:buNone/>
              <a:defRPr sz="1700" b="0">
                <a:solidFill>
                  <a:schemeClr val="tx1"/>
                </a:solidFill>
              </a:defRPr>
            </a:lvl1pPr>
            <a:lvl2pPr>
              <a:buNone/>
              <a:defRPr sz="19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807781"/>
            <a:ext cx="4023360" cy="34290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65066" indent="-254697">
              <a:lnSpc>
                <a:spcPct val="100000"/>
              </a:lnSpc>
              <a:spcBef>
                <a:spcPts val="650"/>
              </a:spcBef>
              <a:defRPr sz="2200"/>
            </a:lvl1pPr>
            <a:lvl2pPr>
              <a:lnSpc>
                <a:spcPct val="100000"/>
              </a:lnSpc>
              <a:spcBef>
                <a:spcPts val="650"/>
              </a:spcBef>
              <a:defRPr sz="1900"/>
            </a:lvl2pPr>
            <a:lvl3pPr>
              <a:lnSpc>
                <a:spcPct val="100000"/>
              </a:lnSpc>
              <a:spcBef>
                <a:spcPts val="650"/>
              </a:spcBef>
              <a:defRPr sz="1700"/>
            </a:lvl3pPr>
            <a:lvl4pPr>
              <a:lnSpc>
                <a:spcPct val="100000"/>
              </a:lnSpc>
              <a:spcBef>
                <a:spcPts val="650"/>
              </a:spcBef>
              <a:defRPr sz="1500"/>
            </a:lvl4pPr>
            <a:lvl5pPr>
              <a:lnSpc>
                <a:spcPct val="100000"/>
              </a:lnSpc>
              <a:spcBef>
                <a:spcPts val="650"/>
              </a:spcBef>
              <a:defRPr sz="15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807781"/>
            <a:ext cx="4023360" cy="34290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65066" indent="-254697">
              <a:lnSpc>
                <a:spcPct val="100000"/>
              </a:lnSpc>
              <a:spcBef>
                <a:spcPts val="650"/>
              </a:spcBef>
              <a:defRPr sz="2200"/>
            </a:lvl1pPr>
            <a:lvl2pPr>
              <a:lnSpc>
                <a:spcPct val="100000"/>
              </a:lnSpc>
              <a:spcBef>
                <a:spcPts val="650"/>
              </a:spcBef>
              <a:defRPr sz="1900"/>
            </a:lvl2pPr>
            <a:lvl3pPr>
              <a:lnSpc>
                <a:spcPct val="100000"/>
              </a:lnSpc>
              <a:spcBef>
                <a:spcPts val="650"/>
              </a:spcBef>
              <a:defRPr sz="1700"/>
            </a:lvl3pPr>
            <a:lvl4pPr>
              <a:lnSpc>
                <a:spcPct val="100000"/>
              </a:lnSpc>
              <a:spcBef>
                <a:spcPts val="650"/>
              </a:spcBef>
              <a:defRPr sz="1500"/>
            </a:lvl4pPr>
            <a:lvl5pPr>
              <a:lnSpc>
                <a:spcPct val="100000"/>
              </a:lnSpc>
              <a:spcBef>
                <a:spcPts val="650"/>
              </a:spcBef>
              <a:defRPr sz="15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28600"/>
            <a:ext cx="7498080" cy="9525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5715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45"/>
            <a:ext cx="73152" cy="571504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0648"/>
            <a:ext cx="3810000" cy="968375"/>
          </a:xfrm>
          <a:ln>
            <a:noFill/>
          </a:ln>
        </p:spPr>
        <p:txBody>
          <a:bodyPr anchor="b"/>
          <a:lstStyle>
            <a:lvl1pPr algn="l">
              <a:lnSpc>
                <a:spcPts val="1857"/>
              </a:lnSpc>
              <a:buNone/>
              <a:defRPr sz="20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172470"/>
            <a:ext cx="3810000" cy="582083"/>
          </a:xfrm>
        </p:spPr>
        <p:txBody>
          <a:bodyPr/>
          <a:lstStyle>
            <a:lvl1pPr marL="42449" indent="0">
              <a:lnSpc>
                <a:spcPct val="100000"/>
              </a:lnSpc>
              <a:spcBef>
                <a:spcPts val="0"/>
              </a:spcBef>
              <a:buNone/>
              <a:defRPr sz="1300"/>
            </a:lvl1pPr>
            <a:lvl2pPr>
              <a:buNone/>
              <a:defRPr sz="1100"/>
            </a:lvl2pPr>
            <a:lvl3pPr>
              <a:buNone/>
              <a:defRPr sz="900"/>
            </a:lvl3pPr>
            <a:lvl4pPr>
              <a:buNone/>
              <a:defRPr sz="800"/>
            </a:lvl4pPr>
            <a:lvl5pPr>
              <a:buNone/>
              <a:defRPr sz="8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778000"/>
            <a:ext cx="8153400" cy="3327136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889000"/>
            <a:ext cx="2743200" cy="1651000"/>
          </a:xfrm>
        </p:spPr>
        <p:txBody>
          <a:bodyPr anchor="b">
            <a:noAutofit/>
          </a:bodyPr>
          <a:lstStyle>
            <a:lvl1pPr algn="l">
              <a:buNone/>
              <a:defRPr sz="20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889000"/>
            <a:ext cx="4572000" cy="3810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84899" tIns="254697" rIns="84899" bIns="42449" rtlCol="0" anchor="t">
            <a:normAutofit/>
          </a:bodyPr>
          <a:lstStyle>
            <a:extLst/>
          </a:lstStyle>
          <a:p>
            <a:pPr marL="0" indent="-263187" algn="l" rtl="0" eaLnBrk="1" latinLnBrk="0" hangingPunct="1">
              <a:lnSpc>
                <a:spcPts val="2786"/>
              </a:lnSpc>
              <a:spcBef>
                <a:spcPts val="557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952503"/>
            <a:ext cx="4419600" cy="2928776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84899" tIns="254697" anchor="t"/>
          <a:lstStyle>
            <a:lvl1pPr marL="0" indent="0" algn="l" eaLnBrk="1" latinLnBrk="0" hangingPunct="1">
              <a:buNone/>
              <a:defRPr sz="3000"/>
            </a:lvl1pPr>
            <a:extLst/>
          </a:lstStyle>
          <a:p>
            <a:pPr marL="0" algn="l" eaLnBrk="1" latinLnBrk="0" hangingPunct="1"/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795284"/>
            <a:ext cx="685800" cy="170259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780655"/>
            <a:ext cx="649224" cy="170259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000500"/>
            <a:ext cx="4419600" cy="635000"/>
          </a:xfrm>
        </p:spPr>
        <p:txBody>
          <a:bodyPr anchor="ctr"/>
          <a:lstStyle>
            <a:lvl1pPr marL="0" indent="0" algn="l">
              <a:lnSpc>
                <a:spcPts val="1486"/>
              </a:lnSpc>
              <a:spcBef>
                <a:spcPts val="0"/>
              </a:spcBef>
              <a:buNone/>
              <a:defRPr sz="1300">
                <a:solidFill>
                  <a:srgbClr val="777777"/>
                </a:solidFill>
              </a:defRPr>
            </a:lvl1pPr>
            <a:lvl2pPr>
              <a:defRPr sz="11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679935"/>
            <a:ext cx="1638887" cy="1365739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17585"/>
            <a:ext cx="1702191" cy="1418493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2" y="879231"/>
            <a:ext cx="1125717" cy="918853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4" y="-45"/>
            <a:ext cx="8131127" cy="571504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28865"/>
            <a:ext cx="7498080" cy="952500"/>
          </a:xfrm>
          <a:prstGeom prst="rect">
            <a:avLst/>
          </a:prstGeom>
        </p:spPr>
        <p:txBody>
          <a:bodyPr lIns="84899" tIns="42449" rIns="84899" bIns="42449"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206500"/>
            <a:ext cx="7498080" cy="4000500"/>
          </a:xfrm>
          <a:prstGeom prst="rect">
            <a:avLst/>
          </a:prstGeom>
        </p:spPr>
        <p:txBody>
          <a:bodyPr lIns="84899" tIns="42449" rIns="84899" bIns="42449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1" y="5254625"/>
            <a:ext cx="2133600" cy="396875"/>
          </a:xfrm>
          <a:prstGeom prst="rect">
            <a:avLst/>
          </a:prstGeom>
        </p:spPr>
        <p:txBody>
          <a:bodyPr lIns="84899" tIns="42449" rIns="84899" bIns="42449" anchor="b"/>
          <a:lstStyle>
            <a:lvl1pPr algn="r" eaLnBrk="1" latinLnBrk="0" hangingPunct="1">
              <a:defRPr kumimoji="0" sz="11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0FA2F05-FE36-4D86-AF36-2F64DF6951C0}" type="datetimeFigureOut">
              <a:rPr lang="es-ES" smtClean="0"/>
              <a:t>20/05/2015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5254625"/>
            <a:ext cx="2895600" cy="396875"/>
          </a:xfrm>
          <a:prstGeom prst="rect">
            <a:avLst/>
          </a:prstGeom>
        </p:spPr>
        <p:txBody>
          <a:bodyPr lIns="84899" tIns="42449" rIns="84899" bIns="42449" anchor="b"/>
          <a:lstStyle>
            <a:lvl1pPr eaLnBrk="1" latinLnBrk="0" hangingPunct="1">
              <a:defRPr kumimoji="0" sz="11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9" y="5254625"/>
            <a:ext cx="457200" cy="396875"/>
          </a:xfrm>
          <a:prstGeom prst="rect">
            <a:avLst/>
          </a:prstGeom>
        </p:spPr>
        <p:txBody>
          <a:bodyPr lIns="84899" tIns="42449" rIns="84899" bIns="42449" anchor="b"/>
          <a:lstStyle>
            <a:lvl1pPr algn="ctr" eaLnBrk="1" latinLnBrk="0" hangingPunct="1">
              <a:defRPr kumimoji="0" sz="11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D12BD7C-8842-4911-9CFA-769377F6844D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45"/>
            <a:ext cx="73152" cy="571504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4899" tIns="42449" rIns="84899" bIns="42449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39596" indent="-263187" algn="l" rtl="0" eaLnBrk="1" latinLnBrk="0" hangingPunct="1">
        <a:lnSpc>
          <a:spcPct val="100000"/>
        </a:lnSpc>
        <a:spcBef>
          <a:spcPts val="557"/>
        </a:spcBef>
        <a:buClr>
          <a:schemeClr val="accent1"/>
        </a:buClr>
        <a:buSzPct val="80000"/>
        <a:buFont typeface="Wingdings 2"/>
        <a:buChar char="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94" indent="-220737" algn="l" rtl="0" eaLnBrk="1" latinLnBrk="0" hangingPunct="1">
        <a:lnSpc>
          <a:spcPct val="100000"/>
        </a:lnSpc>
        <a:spcBef>
          <a:spcPts val="511"/>
        </a:spcBef>
        <a:buClr>
          <a:schemeClr val="accent1"/>
        </a:buClr>
        <a:buFont typeface="Verdana"/>
        <a:buChar char="◦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3521" indent="-212247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18789" indent="-161308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05567" indent="-169798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400834" indent="-169798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1596102" indent="-169798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1782881" indent="-169798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1978148" indent="-169798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244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489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2734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9798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224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546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9714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39596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043608" y="913291"/>
          <a:ext cx="7920879" cy="4536493"/>
        </p:xfrm>
        <a:graphic>
          <a:graphicData uri="http://schemas.openxmlformats.org/drawingml/2006/table">
            <a:tbl>
              <a:tblPr/>
              <a:tblGrid>
                <a:gridCol w="246086"/>
                <a:gridCol w="1361161"/>
                <a:gridCol w="399889"/>
                <a:gridCol w="317220"/>
                <a:gridCol w="422960"/>
                <a:gridCol w="338366"/>
                <a:gridCol w="322987"/>
                <a:gridCol w="317220"/>
                <a:gridCol w="322987"/>
                <a:gridCol w="322987"/>
                <a:gridCol w="315298"/>
                <a:gridCol w="399889"/>
                <a:gridCol w="369128"/>
                <a:gridCol w="415269"/>
                <a:gridCol w="330677"/>
                <a:gridCol w="361438"/>
                <a:gridCol w="276847"/>
                <a:gridCol w="330677"/>
                <a:gridCol w="363361"/>
                <a:gridCol w="386432"/>
              </a:tblGrid>
              <a:tr h="2142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NO. TRAB.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NOMBRE DEL TRABAJADOR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S.D.O.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FALTAS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QUINCENAL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VACACIONES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PRIMA VAC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HORAS EXTRAS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PRIMA DOM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COMPENSACION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FESTIVO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AHORRO 12%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CREDITO INFONAVIT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PROMOBIEN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RECIBOS AGUA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PRESTAMO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S.A.E.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I.S.P.T.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IMSS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NETO A PAGAR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248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HISTORICO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CORDOVA TERRAZAS SAN JUANITA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335.56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5,033.37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500.00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604.00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629.75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149.99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4,149.63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SALINAS FRANCO GUADALUPE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107.28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1,609.17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193.10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447.78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115.59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42.61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1,041.27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CAMPOS TIJERINA BEATRIZ ADRIANA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431.74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6,476.08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500.00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777.13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937.91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196.64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5,064.40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HERNANDEZ JIMENEZ SANTOS JAVIER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254.01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3,810.22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457.23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318.71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110.44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2,923.84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VALADEZ RUIZ CARLOS FIDENCIO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202.23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3,033.45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364.01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80.61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85.33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2,503.49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CERVANTES ORTEGA JOSE HERMILO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261.49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3,922.40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470.69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336.66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114.07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3,000.98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CONTRERAS GALARZA JUAN CARLOS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161.53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2,423.00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290.76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750.40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335.50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0.82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65.59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981.57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ESTRADA CHARLES ABELARDO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191.21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2,868.11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344.17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62.62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79.99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2,381.33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DAVILA GONZALEZ OLEGARIO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228.12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3,421.80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410.62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143.11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97.89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2,820.18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RODRIGUEZ BOONE JOSE FIDENCIO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220.72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3,310.82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397.30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131.03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94.30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2,688.19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SUSTAITA ZAPATA JOSE RAMON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202.23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3,033.38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364.01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1,001.00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80.61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85.33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1,502.43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RODRIGUEZ RAMIREZ ABELARDO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197.29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2,959.39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355.13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77.91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82.94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2,443.41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BOONE GONZALEZ DANIEL BALTAZAR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197.29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2,959.39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355.13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72.54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82.94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2,448.78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RIOS RIOS JESUS HUMBERTO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228.12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3,421.80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410.62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1,053.13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143.11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97.89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1,767.05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CASTELLANOS GARCIA MELCHOR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150.44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2,256.54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270.78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63.63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60.22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1,989.16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DELGADO GUTIERREZ JESUS ALBERTO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324.30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4,864.50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583.74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499.22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144.53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3,637.01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65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CONTRERAS BERNAL RAYMUNDO FRANCISCO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166.47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2,496.99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299.64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0.82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65.59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2,132.58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65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HERNANDEZ DE LA CRUZ BERNARDO ALONSO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150.44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2,256.54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270.78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74.55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60.22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2,000.08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PUENTE GONZALEZ FRANCISCO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128.93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1,933.96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232.08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75.95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51.21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1,726.62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ROMO RODRIGUEZ JORGE LUIS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228.12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3,421.80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410.62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1,059.30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217.80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143.11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97.89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1,543.08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SOTO RAMIREZ LUIS ENRIQUE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183.77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2,756.55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330.79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436.40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332.50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15.49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76.38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1,564.99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SALAS FLORES RODOLFO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766.67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11,500.00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2,000.00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1,380.00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2,406.52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9,713.48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65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RODRIGUEZ RODRIGUEZ VICTOR ANTONIO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433.33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6,500.00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780.00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836.21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197.41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4,686.38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GAYTAN DIAZ CYNTHIA CATALINA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466.67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7,000.00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1,500.00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840.00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1,263.42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213.58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6,183.00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TREVIÑO RODRIGUEZ ARNOLD SAMIR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228.12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3,421.80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410.62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143.11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97.89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2,770.18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GUAJARDO GARCIA JOSE ALBERTO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133.34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2,000.10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240.01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71.71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52.96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1,778.84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AREVALO RAMOS DENIS ANDREY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66.67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1,000.00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903.13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147.71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26.48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98.10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5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ESQUIVEL CUELLAR HECTOR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146.67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FF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2,200.00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264.00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39.47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58.39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1,917.08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483"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6,792.75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0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101,891.13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4,650.00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12,226.94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5,203.36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1,333.58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590.25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8,321.65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2,588.70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500" b="1" i="0" u="none" strike="noStrike" dirty="0">
                          <a:solidFill>
                            <a:srgbClr val="000000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77,457.15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49 CuadroTexto"/>
          <p:cNvSpPr txBox="1">
            <a:spLocks noChangeArrowheads="1"/>
          </p:cNvSpPr>
          <p:nvPr/>
        </p:nvSpPr>
        <p:spPr bwMode="auto">
          <a:xfrm>
            <a:off x="2123728" y="118373"/>
            <a:ext cx="59046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400" dirty="0">
                <a:latin typeface="Bodoni MT Black" pitchFamily="18" charset="0"/>
                <a:cs typeface="Tahoma" pitchFamily="34" charset="0"/>
              </a:rPr>
              <a:t>Sistema Municipal de Aguas y </a:t>
            </a:r>
            <a:r>
              <a:rPr lang="es-ES" sz="1400" dirty="0" smtClean="0">
                <a:latin typeface="Bodoni MT Black" pitchFamily="18" charset="0"/>
                <a:cs typeface="Tahoma" pitchFamily="34" charset="0"/>
              </a:rPr>
              <a:t>Saneamiento </a:t>
            </a:r>
            <a:r>
              <a:rPr lang="es-ES" sz="1400" dirty="0" smtClean="0">
                <a:latin typeface="Bodoni MT Black" pitchFamily="18" charset="0"/>
                <a:cs typeface="Tahoma" pitchFamily="34" charset="0"/>
              </a:rPr>
              <a:t>de                     </a:t>
            </a:r>
            <a:r>
              <a:rPr lang="es-ES" sz="1400" dirty="0" smtClean="0">
                <a:latin typeface="Bodoni MT Black" pitchFamily="18" charset="0"/>
                <a:cs typeface="Tahoma" pitchFamily="34" charset="0"/>
              </a:rPr>
              <a:t>San </a:t>
            </a:r>
            <a:r>
              <a:rPr lang="es-ES" sz="1400" dirty="0">
                <a:latin typeface="Bodoni MT Black" pitchFamily="18" charset="0"/>
                <a:cs typeface="Tahoma" pitchFamily="34" charset="0"/>
              </a:rPr>
              <a:t>Buenaventura, Coah. </a:t>
            </a:r>
          </a:p>
        </p:txBody>
      </p:sp>
      <p:pic>
        <p:nvPicPr>
          <p:cNvPr id="7" name="6 Imagen" descr="Imagen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72008"/>
            <a:ext cx="576064" cy="697260"/>
          </a:xfrm>
          <a:prstGeom prst="rect">
            <a:avLst/>
          </a:prstGeom>
        </p:spPr>
      </p:pic>
      <p:sp>
        <p:nvSpPr>
          <p:cNvPr id="8" name="149 CuadroTexto"/>
          <p:cNvSpPr txBox="1">
            <a:spLocks noChangeArrowheads="1"/>
          </p:cNvSpPr>
          <p:nvPr/>
        </p:nvSpPr>
        <p:spPr bwMode="auto">
          <a:xfrm>
            <a:off x="2123728" y="605507"/>
            <a:ext cx="59046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400" dirty="0" smtClean="0">
                <a:latin typeface="Bodoni MT Black" pitchFamily="18" charset="0"/>
                <a:cs typeface="Tahoma" pitchFamily="34" charset="0"/>
              </a:rPr>
              <a:t>NOMINA QUINCENAL</a:t>
            </a:r>
            <a:endParaRPr lang="es-ES" sz="1400" dirty="0">
              <a:latin typeface="Bodoni MT Black" pitchFamily="18" charset="0"/>
              <a:cs typeface="Tahoma" pitchFamily="34" charset="0"/>
            </a:endParaRPr>
          </a:p>
        </p:txBody>
      </p:sp>
      <p:sp>
        <p:nvSpPr>
          <p:cNvPr id="9" name="149 CuadroTexto"/>
          <p:cNvSpPr txBox="1">
            <a:spLocks noChangeArrowheads="1"/>
          </p:cNvSpPr>
          <p:nvPr/>
        </p:nvSpPr>
        <p:spPr bwMode="auto">
          <a:xfrm>
            <a:off x="0" y="5468779"/>
            <a:ext cx="338437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San Buenaventura Coahuila, a 20 de Mayo de 2015 </a:t>
            </a:r>
            <a:endParaRPr lang="es-ES" sz="1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Personalizado 1">
      <a:dk1>
        <a:sysClr val="windowText" lastClr="000000"/>
      </a:dk1>
      <a:lt1>
        <a:sysClr val="window" lastClr="FFFFFF"/>
      </a:lt1>
      <a:dk2>
        <a:srgbClr val="4F271C"/>
      </a:dk2>
      <a:lt2>
        <a:srgbClr val="84AA33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</TotalTime>
  <Words>579</Words>
  <Application>Microsoft Office PowerPoint</Application>
  <PresentationFormat>Presentación en pantalla (16:10)</PresentationFormat>
  <Paragraphs>624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Solsticio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1</dc:creator>
  <cp:lastModifiedBy>1</cp:lastModifiedBy>
  <cp:revision>2</cp:revision>
  <dcterms:created xsi:type="dcterms:W3CDTF">2015-05-20T17:26:06Z</dcterms:created>
  <dcterms:modified xsi:type="dcterms:W3CDTF">2015-05-20T17:36:34Z</dcterms:modified>
</cp:coreProperties>
</file>