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116" d="100"/>
          <a:sy n="116" d="100"/>
        </p:scale>
        <p:origin x="44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06/10/23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2389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06/10/23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194420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06/10/23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10842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06/10/23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23741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5739B5C-29BB-4C6C-996B-F23F954E8B52}" type="datetimeFigureOut">
              <a:rPr lang="es-MX" smtClean="0"/>
              <a:t>06/10/23</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30278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5739B5C-29BB-4C6C-996B-F23F954E8B52}" type="datetimeFigureOut">
              <a:rPr lang="es-MX" smtClean="0"/>
              <a:t>06/10/23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34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5739B5C-29BB-4C6C-996B-F23F954E8B52}" type="datetimeFigureOut">
              <a:rPr lang="es-MX" smtClean="0"/>
              <a:t>06/10/23</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53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5739B5C-29BB-4C6C-996B-F23F954E8B52}" type="datetimeFigureOut">
              <a:rPr lang="es-MX" smtClean="0"/>
              <a:t>06/10/23</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37994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5739B5C-29BB-4C6C-996B-F23F954E8B52}" type="datetimeFigureOut">
              <a:rPr lang="es-MX" smtClean="0"/>
              <a:t>06/10/23</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414726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06/10/23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6776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06/10/23</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653008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39B5C-29BB-4C6C-996B-F23F954E8B52}" type="datetimeFigureOut">
              <a:rPr lang="es-MX" smtClean="0"/>
              <a:t>06/10/23</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FF838-534D-4F81-8768-512683C861D0}" type="slidenum">
              <a:rPr lang="es-MX" smtClean="0"/>
              <a:t>‹Nº›</a:t>
            </a:fld>
            <a:endParaRPr lang="es-MX"/>
          </a:p>
        </p:txBody>
      </p:sp>
    </p:spTree>
    <p:extLst>
      <p:ext uri="{BB962C8B-B14F-4D97-AF65-F5344CB8AC3E}">
        <p14:creationId xmlns:p14="http://schemas.microsoft.com/office/powerpoint/2010/main" val="1893496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76" y="0"/>
            <a:ext cx="12282151" cy="6858000"/>
          </a:xfrm>
          <a:prstGeom prst="rect">
            <a:avLst/>
          </a:prstGeom>
        </p:spPr>
      </p:pic>
      <p:sp>
        <p:nvSpPr>
          <p:cNvPr id="6" name="Rectángulo 5"/>
          <p:cNvSpPr/>
          <p:nvPr/>
        </p:nvSpPr>
        <p:spPr>
          <a:xfrm>
            <a:off x="1704303" y="1221869"/>
            <a:ext cx="8783391" cy="3108543"/>
          </a:xfrm>
          <a:prstGeom prst="rect">
            <a:avLst/>
          </a:prstGeom>
        </p:spPr>
        <p:txBody>
          <a:bodyPr wrap="square">
            <a:spAutoFit/>
          </a:bodyPr>
          <a:lstStyle/>
          <a:p>
            <a:pPr algn="ctr"/>
            <a:r>
              <a:rPr lang="es-MX" sz="2800" dirty="0"/>
              <a:t>De conformidad con el artículo 41 de la Constitución Política de los Estados Unidos Mexicanos, del artículo 27 del Constitución Política del Estado de Coahuila de Zaragoza, así como de los artículos 72 al 84, Ley General de los Partidos Políticos establece el régimen de la Fiscalización de los ingresos y egresos de los partidos </a:t>
            </a:r>
            <a:r>
              <a:rPr lang="es-MX" sz="2800"/>
              <a:t>políticos.</a:t>
            </a:r>
            <a:endParaRPr lang="es-MX" sz="2800" dirty="0"/>
          </a:p>
        </p:txBody>
      </p:sp>
      <p:sp>
        <p:nvSpPr>
          <p:cNvPr id="2" name="CuadroTexto 1">
            <a:extLst>
              <a:ext uri="{FF2B5EF4-FFF2-40B4-BE49-F238E27FC236}">
                <a16:creationId xmlns:a16="http://schemas.microsoft.com/office/drawing/2014/main" id="{F53BE511-FD23-EF27-FC3C-82DA8262B8DE}"/>
              </a:ext>
            </a:extLst>
          </p:cNvPr>
          <p:cNvSpPr txBox="1"/>
          <p:nvPr/>
        </p:nvSpPr>
        <p:spPr>
          <a:xfrm>
            <a:off x="231251" y="4870523"/>
            <a:ext cx="4987520" cy="1754326"/>
          </a:xfrm>
          <a:prstGeom prst="rect">
            <a:avLst/>
          </a:prstGeom>
          <a:noFill/>
        </p:spPr>
        <p:txBody>
          <a:bodyPr wrap="square" rtlCol="0">
            <a:spAutoFit/>
          </a:bodyPr>
          <a:lstStyle/>
          <a:p>
            <a:r>
              <a:rPr lang="es-MX" dirty="0"/>
              <a:t>Fecha de actualización: 05/10/2023</a:t>
            </a:r>
          </a:p>
          <a:p>
            <a:r>
              <a:rPr lang="es-MX" dirty="0"/>
              <a:t>Responsable de Información : Eduardo Hernandez </a:t>
            </a:r>
          </a:p>
          <a:p>
            <a:r>
              <a:rPr lang="es-MX" dirty="0"/>
              <a:t>Responsable de la Unidad: Rudy Nieto  </a:t>
            </a:r>
          </a:p>
          <a:p>
            <a:endParaRPr lang="es-MX" dirty="0"/>
          </a:p>
          <a:p>
            <a:endParaRPr lang="es-MX" dirty="0"/>
          </a:p>
          <a:p>
            <a:endParaRPr lang="es-MX" dirty="0"/>
          </a:p>
        </p:txBody>
      </p:sp>
    </p:spTree>
    <p:extLst>
      <p:ext uri="{BB962C8B-B14F-4D97-AF65-F5344CB8AC3E}">
        <p14:creationId xmlns:p14="http://schemas.microsoft.com/office/powerpoint/2010/main" val="10023453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78</Words>
  <Application>Microsoft Macintosh PowerPoint</Application>
  <PresentationFormat>Panorámica</PresentationFormat>
  <Paragraphs>5</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usuario2</dc:creator>
  <cp:lastModifiedBy>Microsoft Office User</cp:lastModifiedBy>
  <cp:revision>34</cp:revision>
  <dcterms:created xsi:type="dcterms:W3CDTF">2017-05-05T23:04:10Z</dcterms:created>
  <dcterms:modified xsi:type="dcterms:W3CDTF">2023-10-06T18:36:19Z</dcterms:modified>
  <cp:contentStatus/>
</cp:coreProperties>
</file>