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91033D7-005C-4D9D-9420-282F244100B6}" type="datetimeFigureOut">
              <a:rPr lang="es-MX" smtClean="0"/>
              <a:t>01/12/2014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03E5A7F-58FD-43DE-8CC5-819B36340AAE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52736"/>
            <a:ext cx="8956636" cy="5328592"/>
          </a:xfrm>
          <a:prstGeom prst="rect">
            <a:avLst/>
          </a:prstGeom>
        </p:spPr>
      </p:pic>
      <p:cxnSp>
        <p:nvCxnSpPr>
          <p:cNvPr id="3" name="2 Conector recto de flecha"/>
          <p:cNvCxnSpPr/>
          <p:nvPr/>
        </p:nvCxnSpPr>
        <p:spPr>
          <a:xfrm flipH="1">
            <a:off x="1979713" y="773996"/>
            <a:ext cx="1584175" cy="9988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3165877" y="404664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VINCULO DE TRANSPARENCIA</a:t>
            </a:r>
            <a:endParaRPr lang="es-MX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20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Personalizado 4">
      <a:dk1>
        <a:sysClr val="windowText" lastClr="000000"/>
      </a:dk1>
      <a:lt1>
        <a:srgbClr val="FFA365"/>
      </a:lt1>
      <a:dk2>
        <a:srgbClr val="FFA365"/>
      </a:dk2>
      <a:lt2>
        <a:srgbClr val="FFA365"/>
      </a:lt2>
      <a:accent1>
        <a:srgbClr val="005BD3"/>
      </a:accent1>
      <a:accent2>
        <a:srgbClr val="005BD3"/>
      </a:accent2>
      <a:accent3>
        <a:srgbClr val="005BD3"/>
      </a:accent3>
      <a:accent4>
        <a:srgbClr val="005BD3"/>
      </a:accent4>
      <a:accent5>
        <a:srgbClr val="005BD3"/>
      </a:accent5>
      <a:accent6>
        <a:srgbClr val="00349E"/>
      </a:accent6>
      <a:hlink>
        <a:srgbClr val="005BD3"/>
      </a:hlink>
      <a:folHlink>
        <a:srgbClr val="005BD3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3</Words>
  <Application>Microsoft Office PowerPoint</Application>
  <PresentationFormat>Carta (216 x 279 mm)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contraloria5</dc:creator>
  <cp:lastModifiedBy>contraloria5</cp:lastModifiedBy>
  <cp:revision>3</cp:revision>
  <dcterms:created xsi:type="dcterms:W3CDTF">2014-12-01T15:34:41Z</dcterms:created>
  <dcterms:modified xsi:type="dcterms:W3CDTF">2014-12-01T15:52:27Z</dcterms:modified>
</cp:coreProperties>
</file>